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9"/>
  </p:notesMasterIdLst>
  <p:handoutMasterIdLst>
    <p:handoutMasterId r:id="rId40"/>
  </p:handoutMasterIdLst>
  <p:sldIdLst>
    <p:sldId id="759" r:id="rId2"/>
    <p:sldId id="582" r:id="rId3"/>
    <p:sldId id="764" r:id="rId4"/>
    <p:sldId id="761" r:id="rId5"/>
    <p:sldId id="765" r:id="rId6"/>
    <p:sldId id="766" r:id="rId7"/>
    <p:sldId id="767" r:id="rId8"/>
    <p:sldId id="768" r:id="rId9"/>
    <p:sldId id="769" r:id="rId10"/>
    <p:sldId id="777" r:id="rId11"/>
    <p:sldId id="770" r:id="rId12"/>
    <p:sldId id="771" r:id="rId13"/>
    <p:sldId id="773" r:id="rId14"/>
    <p:sldId id="776" r:id="rId15"/>
    <p:sldId id="772" r:id="rId16"/>
    <p:sldId id="774" r:id="rId17"/>
    <p:sldId id="775" r:id="rId18"/>
    <p:sldId id="763" r:id="rId19"/>
    <p:sldId id="583" r:id="rId20"/>
    <p:sldId id="585" r:id="rId21"/>
    <p:sldId id="714" r:id="rId22"/>
    <p:sldId id="587" r:id="rId23"/>
    <p:sldId id="588" r:id="rId24"/>
    <p:sldId id="589" r:id="rId25"/>
    <p:sldId id="737" r:id="rId26"/>
    <p:sldId id="590" r:id="rId27"/>
    <p:sldId id="591" r:id="rId28"/>
    <p:sldId id="592" r:id="rId29"/>
    <p:sldId id="593" r:id="rId30"/>
    <p:sldId id="594" r:id="rId31"/>
    <p:sldId id="598" r:id="rId32"/>
    <p:sldId id="599" r:id="rId33"/>
    <p:sldId id="600" r:id="rId34"/>
    <p:sldId id="708" r:id="rId35"/>
    <p:sldId id="710" r:id="rId36"/>
    <p:sldId id="709" r:id="rId37"/>
    <p:sldId id="778" r:id="rId38"/>
  </p:sldIdLst>
  <p:sldSz cx="9144000" cy="6858000" type="screen4x3"/>
  <p:notesSz cx="6950075" cy="9236075"/>
  <p:defaultTextStyle>
    <a:defPPr>
      <a:defRPr lang="en-US"/>
    </a:defPPr>
    <a:lvl1pPr algn="l" rtl="0" eaLnBrk="0" fontAlgn="base" hangingPunct="0">
      <a:spcBef>
        <a:spcPct val="0"/>
      </a:spcBef>
      <a:spcAft>
        <a:spcPct val="0"/>
      </a:spcAft>
      <a:defRPr sz="3600" kern="1200">
        <a:solidFill>
          <a:schemeClr val="tx2"/>
        </a:solidFill>
        <a:latin typeface="Times New Roman" panose="02020603050405020304" pitchFamily="18" charset="0"/>
        <a:ea typeface="+mn-ea"/>
        <a:cs typeface="Arial" panose="020B0604020202020204" pitchFamily="34" charset="0"/>
      </a:defRPr>
    </a:lvl1pPr>
    <a:lvl2pPr marL="457200" algn="l" rtl="0" eaLnBrk="0" fontAlgn="base" hangingPunct="0">
      <a:spcBef>
        <a:spcPct val="0"/>
      </a:spcBef>
      <a:spcAft>
        <a:spcPct val="0"/>
      </a:spcAft>
      <a:defRPr sz="3600" kern="1200">
        <a:solidFill>
          <a:schemeClr val="tx2"/>
        </a:solidFill>
        <a:latin typeface="Times New Roman" panose="02020603050405020304" pitchFamily="18" charset="0"/>
        <a:ea typeface="+mn-ea"/>
        <a:cs typeface="Arial" panose="020B0604020202020204" pitchFamily="34" charset="0"/>
      </a:defRPr>
    </a:lvl2pPr>
    <a:lvl3pPr marL="914400" algn="l" rtl="0" eaLnBrk="0" fontAlgn="base" hangingPunct="0">
      <a:spcBef>
        <a:spcPct val="0"/>
      </a:spcBef>
      <a:spcAft>
        <a:spcPct val="0"/>
      </a:spcAft>
      <a:defRPr sz="3600" kern="1200">
        <a:solidFill>
          <a:schemeClr val="tx2"/>
        </a:solidFill>
        <a:latin typeface="Times New Roman" panose="02020603050405020304" pitchFamily="18" charset="0"/>
        <a:ea typeface="+mn-ea"/>
        <a:cs typeface="Arial" panose="020B0604020202020204" pitchFamily="34" charset="0"/>
      </a:defRPr>
    </a:lvl3pPr>
    <a:lvl4pPr marL="1371600" algn="l" rtl="0" eaLnBrk="0" fontAlgn="base" hangingPunct="0">
      <a:spcBef>
        <a:spcPct val="0"/>
      </a:spcBef>
      <a:spcAft>
        <a:spcPct val="0"/>
      </a:spcAft>
      <a:defRPr sz="3600" kern="1200">
        <a:solidFill>
          <a:schemeClr val="tx2"/>
        </a:solidFill>
        <a:latin typeface="Times New Roman" panose="02020603050405020304" pitchFamily="18" charset="0"/>
        <a:ea typeface="+mn-ea"/>
        <a:cs typeface="Arial" panose="020B0604020202020204" pitchFamily="34" charset="0"/>
      </a:defRPr>
    </a:lvl4pPr>
    <a:lvl5pPr marL="1828800" algn="l" rtl="0" eaLnBrk="0" fontAlgn="base" hangingPunct="0">
      <a:spcBef>
        <a:spcPct val="0"/>
      </a:spcBef>
      <a:spcAft>
        <a:spcPct val="0"/>
      </a:spcAft>
      <a:defRPr sz="3600" kern="1200">
        <a:solidFill>
          <a:schemeClr val="tx2"/>
        </a:solidFill>
        <a:latin typeface="Times New Roman" panose="02020603050405020304" pitchFamily="18" charset="0"/>
        <a:ea typeface="+mn-ea"/>
        <a:cs typeface="Arial" panose="020B0604020202020204" pitchFamily="34" charset="0"/>
      </a:defRPr>
    </a:lvl5pPr>
    <a:lvl6pPr marL="2286000" algn="l" defTabSz="914400" rtl="0" eaLnBrk="1" latinLnBrk="0" hangingPunct="1">
      <a:defRPr sz="3600" kern="1200">
        <a:solidFill>
          <a:schemeClr val="tx2"/>
        </a:solidFill>
        <a:latin typeface="Times New Roman" panose="02020603050405020304" pitchFamily="18" charset="0"/>
        <a:ea typeface="+mn-ea"/>
        <a:cs typeface="Arial" panose="020B0604020202020204" pitchFamily="34" charset="0"/>
      </a:defRPr>
    </a:lvl6pPr>
    <a:lvl7pPr marL="2743200" algn="l" defTabSz="914400" rtl="0" eaLnBrk="1" latinLnBrk="0" hangingPunct="1">
      <a:defRPr sz="3600" kern="1200">
        <a:solidFill>
          <a:schemeClr val="tx2"/>
        </a:solidFill>
        <a:latin typeface="Times New Roman" panose="02020603050405020304" pitchFamily="18" charset="0"/>
        <a:ea typeface="+mn-ea"/>
        <a:cs typeface="Arial" panose="020B0604020202020204" pitchFamily="34" charset="0"/>
      </a:defRPr>
    </a:lvl7pPr>
    <a:lvl8pPr marL="3200400" algn="l" defTabSz="914400" rtl="0" eaLnBrk="1" latinLnBrk="0" hangingPunct="1">
      <a:defRPr sz="3600" kern="1200">
        <a:solidFill>
          <a:schemeClr val="tx2"/>
        </a:solidFill>
        <a:latin typeface="Times New Roman" panose="02020603050405020304" pitchFamily="18" charset="0"/>
        <a:ea typeface="+mn-ea"/>
        <a:cs typeface="Arial" panose="020B0604020202020204" pitchFamily="34" charset="0"/>
      </a:defRPr>
    </a:lvl8pPr>
    <a:lvl9pPr marL="3657600" algn="l" defTabSz="914400" rtl="0" eaLnBrk="1" latinLnBrk="0" hangingPunct="1">
      <a:defRPr sz="3600" kern="1200">
        <a:solidFill>
          <a:schemeClr val="tx2"/>
        </a:solidFill>
        <a:latin typeface="Times New Roman" panose="02020603050405020304" pitchFamily="18"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41651"/>
    <a:srgbClr val="FF2F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56" autoAdjust="0"/>
    <p:restoredTop sz="94700" autoAdjust="0"/>
  </p:normalViewPr>
  <p:slideViewPr>
    <p:cSldViewPr>
      <p:cViewPr varScale="1">
        <p:scale>
          <a:sx n="106" d="100"/>
          <a:sy n="106" d="100"/>
        </p:scale>
        <p:origin x="1696"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10" d="100"/>
        <a:sy n="110" d="100"/>
      </p:scale>
      <p:origin x="0" y="4751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AE416233-D38B-9B42-A577-AEA177719261}"/>
              </a:ext>
            </a:extLst>
          </p:cNvPr>
          <p:cNvSpPr>
            <a:spLocks noGrp="1" noChangeArrowheads="1"/>
          </p:cNvSpPr>
          <p:nvPr>
            <p:ph type="hdr" sz="quarter"/>
          </p:nvPr>
        </p:nvSpPr>
        <p:spPr bwMode="auto">
          <a:xfrm>
            <a:off x="0" y="-1588"/>
            <a:ext cx="3011488" cy="461963"/>
          </a:xfrm>
          <a:prstGeom prst="rect">
            <a:avLst/>
          </a:prstGeom>
          <a:noFill/>
          <a:ln w="9525">
            <a:noFill/>
            <a:miter lim="800000"/>
            <a:headEnd/>
            <a:tailEnd/>
          </a:ln>
          <a:effectLst/>
        </p:spPr>
        <p:txBody>
          <a:bodyPr vert="horz" wrap="square" lIns="92071" tIns="46036" rIns="92071" bIns="46036" numCol="1" anchor="t" anchorCtr="0" compatLnSpc="1">
            <a:prstTxWarp prst="textNoShape">
              <a:avLst/>
            </a:prstTxWarp>
          </a:bodyPr>
          <a:lstStyle>
            <a:lvl1pPr algn="l" eaLnBrk="0" hangingPunct="0">
              <a:defRPr sz="1200">
                <a:solidFill>
                  <a:schemeClr val="tx1"/>
                </a:solidFill>
                <a:cs typeface="+mn-cs"/>
              </a:defRPr>
            </a:lvl1pPr>
          </a:lstStyle>
          <a:p>
            <a:pPr>
              <a:defRPr/>
            </a:pPr>
            <a:endParaRPr lang="en-US"/>
          </a:p>
        </p:txBody>
      </p:sp>
      <p:sp>
        <p:nvSpPr>
          <p:cNvPr id="3075" name="Rectangle 3">
            <a:extLst>
              <a:ext uri="{FF2B5EF4-FFF2-40B4-BE49-F238E27FC236}">
                <a16:creationId xmlns:a16="http://schemas.microsoft.com/office/drawing/2014/main" id="{7C449704-94F5-184B-85BA-A5D5D0006A76}"/>
              </a:ext>
            </a:extLst>
          </p:cNvPr>
          <p:cNvSpPr>
            <a:spLocks noGrp="1" noChangeArrowheads="1"/>
          </p:cNvSpPr>
          <p:nvPr>
            <p:ph type="dt" sz="quarter" idx="1"/>
          </p:nvPr>
        </p:nvSpPr>
        <p:spPr bwMode="auto">
          <a:xfrm>
            <a:off x="3938588" y="-1588"/>
            <a:ext cx="3011487" cy="461963"/>
          </a:xfrm>
          <a:prstGeom prst="rect">
            <a:avLst/>
          </a:prstGeom>
          <a:noFill/>
          <a:ln w="9525">
            <a:noFill/>
            <a:miter lim="800000"/>
            <a:headEnd/>
            <a:tailEnd/>
          </a:ln>
          <a:effectLst/>
        </p:spPr>
        <p:txBody>
          <a:bodyPr vert="horz" wrap="square" lIns="92071" tIns="46036" rIns="92071" bIns="46036" numCol="1" anchor="t" anchorCtr="0" compatLnSpc="1">
            <a:prstTxWarp prst="textNoShape">
              <a:avLst/>
            </a:prstTxWarp>
          </a:bodyPr>
          <a:lstStyle>
            <a:lvl1pPr algn="r" eaLnBrk="0" hangingPunct="0">
              <a:defRPr sz="1200">
                <a:solidFill>
                  <a:schemeClr val="tx1"/>
                </a:solidFill>
                <a:cs typeface="+mn-cs"/>
              </a:defRPr>
            </a:lvl1pPr>
          </a:lstStyle>
          <a:p>
            <a:pPr>
              <a:defRPr/>
            </a:pPr>
            <a:endParaRPr lang="en-US"/>
          </a:p>
        </p:txBody>
      </p:sp>
      <p:sp>
        <p:nvSpPr>
          <p:cNvPr id="3076" name="Rectangle 4">
            <a:extLst>
              <a:ext uri="{FF2B5EF4-FFF2-40B4-BE49-F238E27FC236}">
                <a16:creationId xmlns:a16="http://schemas.microsoft.com/office/drawing/2014/main" id="{A5BE517A-41B6-F948-80B8-ED5B8709E7AD}"/>
              </a:ext>
            </a:extLst>
          </p:cNvPr>
          <p:cNvSpPr>
            <a:spLocks noGrp="1" noChangeArrowheads="1"/>
          </p:cNvSpPr>
          <p:nvPr>
            <p:ph type="ftr" sz="quarter" idx="2"/>
          </p:nvPr>
        </p:nvSpPr>
        <p:spPr bwMode="auto">
          <a:xfrm>
            <a:off x="0" y="8774113"/>
            <a:ext cx="3011488" cy="461962"/>
          </a:xfrm>
          <a:prstGeom prst="rect">
            <a:avLst/>
          </a:prstGeom>
          <a:noFill/>
          <a:ln w="9525">
            <a:noFill/>
            <a:miter lim="800000"/>
            <a:headEnd/>
            <a:tailEnd/>
          </a:ln>
          <a:effectLst/>
        </p:spPr>
        <p:txBody>
          <a:bodyPr vert="horz" wrap="square" lIns="92071" tIns="46036" rIns="92071" bIns="46036" numCol="1" anchor="b" anchorCtr="0" compatLnSpc="1">
            <a:prstTxWarp prst="textNoShape">
              <a:avLst/>
            </a:prstTxWarp>
          </a:bodyPr>
          <a:lstStyle>
            <a:lvl1pPr algn="l" eaLnBrk="0" hangingPunct="0">
              <a:defRPr sz="1200">
                <a:solidFill>
                  <a:schemeClr val="tx1"/>
                </a:solidFill>
                <a:cs typeface="+mn-cs"/>
              </a:defRPr>
            </a:lvl1pPr>
          </a:lstStyle>
          <a:p>
            <a:pPr>
              <a:defRPr/>
            </a:pPr>
            <a:endParaRPr lang="en-US"/>
          </a:p>
        </p:txBody>
      </p:sp>
      <p:sp>
        <p:nvSpPr>
          <p:cNvPr id="3077" name="Rectangle 5">
            <a:extLst>
              <a:ext uri="{FF2B5EF4-FFF2-40B4-BE49-F238E27FC236}">
                <a16:creationId xmlns:a16="http://schemas.microsoft.com/office/drawing/2014/main" id="{E2F065D2-76A4-8743-982C-47BB488A852C}"/>
              </a:ext>
            </a:extLst>
          </p:cNvPr>
          <p:cNvSpPr>
            <a:spLocks noGrp="1" noChangeArrowheads="1"/>
          </p:cNvSpPr>
          <p:nvPr>
            <p:ph type="sldNum" sz="quarter" idx="3"/>
          </p:nvPr>
        </p:nvSpPr>
        <p:spPr bwMode="auto">
          <a:xfrm>
            <a:off x="3938588" y="8774113"/>
            <a:ext cx="3011487" cy="461962"/>
          </a:xfrm>
          <a:prstGeom prst="rect">
            <a:avLst/>
          </a:prstGeom>
          <a:noFill/>
          <a:ln w="9525">
            <a:noFill/>
            <a:miter lim="800000"/>
            <a:headEnd/>
            <a:tailEnd/>
          </a:ln>
          <a:effectLst/>
        </p:spPr>
        <p:txBody>
          <a:bodyPr vert="horz" wrap="square" lIns="92071" tIns="46036" rIns="92071" bIns="46036" numCol="1" anchor="b" anchorCtr="0" compatLnSpc="1">
            <a:prstTxWarp prst="textNoShape">
              <a:avLst/>
            </a:prstTxWarp>
          </a:bodyPr>
          <a:lstStyle>
            <a:lvl1pPr algn="r" eaLnBrk="0" hangingPunct="0">
              <a:defRPr sz="1200">
                <a:solidFill>
                  <a:schemeClr val="tx1"/>
                </a:solidFill>
              </a:defRPr>
            </a:lvl1pPr>
          </a:lstStyle>
          <a:p>
            <a:pPr>
              <a:defRPr/>
            </a:pPr>
            <a:fld id="{3305B34B-4D1A-5C41-83EA-27A758CC8332}"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tiff>
</file>

<file path=ppt/media/image2.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C0300CD8-EDA1-6149-A4F0-12F8D458DCE3}"/>
              </a:ext>
            </a:extLst>
          </p:cNvPr>
          <p:cNvSpPr>
            <a:spLocks noGrp="1" noChangeArrowheads="1"/>
          </p:cNvSpPr>
          <p:nvPr>
            <p:ph type="hdr" sz="quarter"/>
          </p:nvPr>
        </p:nvSpPr>
        <p:spPr bwMode="auto">
          <a:xfrm>
            <a:off x="0" y="-1588"/>
            <a:ext cx="3011488" cy="461963"/>
          </a:xfrm>
          <a:prstGeom prst="rect">
            <a:avLst/>
          </a:prstGeom>
          <a:noFill/>
          <a:ln w="9525">
            <a:noFill/>
            <a:miter lim="800000"/>
            <a:headEnd/>
            <a:tailEnd/>
          </a:ln>
          <a:effectLst/>
        </p:spPr>
        <p:txBody>
          <a:bodyPr vert="horz" wrap="square" lIns="92071" tIns="46036" rIns="92071" bIns="46036" numCol="1" anchor="t" anchorCtr="0" compatLnSpc="1">
            <a:prstTxWarp prst="textNoShape">
              <a:avLst/>
            </a:prstTxWarp>
          </a:bodyPr>
          <a:lstStyle>
            <a:lvl1pPr algn="l" eaLnBrk="0" hangingPunct="0">
              <a:defRPr sz="1200">
                <a:solidFill>
                  <a:schemeClr val="tx1"/>
                </a:solidFill>
                <a:cs typeface="+mn-cs"/>
              </a:defRPr>
            </a:lvl1pPr>
          </a:lstStyle>
          <a:p>
            <a:pPr>
              <a:defRPr/>
            </a:pPr>
            <a:endParaRPr lang="en-US"/>
          </a:p>
        </p:txBody>
      </p:sp>
      <p:sp>
        <p:nvSpPr>
          <p:cNvPr id="2051" name="Rectangle 3">
            <a:extLst>
              <a:ext uri="{FF2B5EF4-FFF2-40B4-BE49-F238E27FC236}">
                <a16:creationId xmlns:a16="http://schemas.microsoft.com/office/drawing/2014/main" id="{FDAE1988-1CE5-704C-879D-E44E6B67C456}"/>
              </a:ext>
            </a:extLst>
          </p:cNvPr>
          <p:cNvSpPr>
            <a:spLocks noGrp="1" noChangeArrowheads="1"/>
          </p:cNvSpPr>
          <p:nvPr>
            <p:ph type="dt" idx="1"/>
          </p:nvPr>
        </p:nvSpPr>
        <p:spPr bwMode="auto">
          <a:xfrm>
            <a:off x="3938588" y="-1588"/>
            <a:ext cx="3011487" cy="461963"/>
          </a:xfrm>
          <a:prstGeom prst="rect">
            <a:avLst/>
          </a:prstGeom>
          <a:noFill/>
          <a:ln w="9525">
            <a:noFill/>
            <a:miter lim="800000"/>
            <a:headEnd/>
            <a:tailEnd/>
          </a:ln>
          <a:effectLst/>
        </p:spPr>
        <p:txBody>
          <a:bodyPr vert="horz" wrap="square" lIns="92071" tIns="46036" rIns="92071" bIns="46036" numCol="1" anchor="t" anchorCtr="0" compatLnSpc="1">
            <a:prstTxWarp prst="textNoShape">
              <a:avLst/>
            </a:prstTxWarp>
          </a:bodyPr>
          <a:lstStyle>
            <a:lvl1pPr algn="r" eaLnBrk="0" hangingPunct="0">
              <a:defRPr sz="1200">
                <a:solidFill>
                  <a:schemeClr val="tx1"/>
                </a:solidFill>
                <a:cs typeface="+mn-cs"/>
              </a:defRPr>
            </a:lvl1pPr>
          </a:lstStyle>
          <a:p>
            <a:pPr>
              <a:defRPr/>
            </a:pPr>
            <a:endParaRPr lang="en-US"/>
          </a:p>
        </p:txBody>
      </p:sp>
      <p:sp>
        <p:nvSpPr>
          <p:cNvPr id="16388" name="Rectangle 4">
            <a:extLst>
              <a:ext uri="{FF2B5EF4-FFF2-40B4-BE49-F238E27FC236}">
                <a16:creationId xmlns:a16="http://schemas.microsoft.com/office/drawing/2014/main" id="{8562D75C-AB9D-F54F-8533-F24D9DFB18BC}"/>
              </a:ext>
            </a:extLst>
          </p:cNvPr>
          <p:cNvSpPr>
            <a:spLocks noGrp="1" noRot="1" noChangeAspect="1" noChangeArrowheads="1" noTextEdit="1"/>
          </p:cNvSpPr>
          <p:nvPr>
            <p:ph type="sldImg" idx="2"/>
          </p:nvPr>
        </p:nvSpPr>
        <p:spPr bwMode="auto">
          <a:xfrm>
            <a:off x="1168400" y="693738"/>
            <a:ext cx="4613275" cy="3460750"/>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53" name="Rectangle 5">
            <a:extLst>
              <a:ext uri="{FF2B5EF4-FFF2-40B4-BE49-F238E27FC236}">
                <a16:creationId xmlns:a16="http://schemas.microsoft.com/office/drawing/2014/main" id="{8CABC6D8-C2DE-DB47-AE9F-2C17089454EE}"/>
              </a:ext>
            </a:extLst>
          </p:cNvPr>
          <p:cNvSpPr>
            <a:spLocks noGrp="1" noChangeArrowheads="1"/>
          </p:cNvSpPr>
          <p:nvPr>
            <p:ph type="body" sz="quarter" idx="3"/>
          </p:nvPr>
        </p:nvSpPr>
        <p:spPr bwMode="auto">
          <a:xfrm>
            <a:off x="927100" y="4386263"/>
            <a:ext cx="5095875" cy="4156075"/>
          </a:xfrm>
          <a:prstGeom prst="rect">
            <a:avLst/>
          </a:prstGeom>
          <a:noFill/>
          <a:ln w="9525">
            <a:noFill/>
            <a:miter lim="800000"/>
            <a:headEnd/>
            <a:tailEnd/>
          </a:ln>
          <a:effectLst/>
        </p:spPr>
        <p:txBody>
          <a:bodyPr vert="horz" wrap="square" lIns="92071" tIns="46036" rIns="92071" bIns="4603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4" name="Rectangle 6">
            <a:extLst>
              <a:ext uri="{FF2B5EF4-FFF2-40B4-BE49-F238E27FC236}">
                <a16:creationId xmlns:a16="http://schemas.microsoft.com/office/drawing/2014/main" id="{AC2842C5-A6B2-F843-B97A-E88AFE7F64A1}"/>
              </a:ext>
            </a:extLst>
          </p:cNvPr>
          <p:cNvSpPr>
            <a:spLocks noGrp="1" noChangeArrowheads="1"/>
          </p:cNvSpPr>
          <p:nvPr>
            <p:ph type="ftr" sz="quarter" idx="4"/>
          </p:nvPr>
        </p:nvSpPr>
        <p:spPr bwMode="auto">
          <a:xfrm>
            <a:off x="0" y="8774113"/>
            <a:ext cx="3011488" cy="461962"/>
          </a:xfrm>
          <a:prstGeom prst="rect">
            <a:avLst/>
          </a:prstGeom>
          <a:noFill/>
          <a:ln w="9525">
            <a:noFill/>
            <a:miter lim="800000"/>
            <a:headEnd/>
            <a:tailEnd/>
          </a:ln>
          <a:effectLst/>
        </p:spPr>
        <p:txBody>
          <a:bodyPr vert="horz" wrap="square" lIns="92071" tIns="46036" rIns="92071" bIns="46036" numCol="1" anchor="b" anchorCtr="0" compatLnSpc="1">
            <a:prstTxWarp prst="textNoShape">
              <a:avLst/>
            </a:prstTxWarp>
          </a:bodyPr>
          <a:lstStyle>
            <a:lvl1pPr algn="l" eaLnBrk="0" hangingPunct="0">
              <a:defRPr sz="1200">
                <a:solidFill>
                  <a:schemeClr val="tx1"/>
                </a:solidFill>
                <a:cs typeface="+mn-cs"/>
              </a:defRPr>
            </a:lvl1pPr>
          </a:lstStyle>
          <a:p>
            <a:pPr>
              <a:defRPr/>
            </a:pPr>
            <a:endParaRPr lang="en-US"/>
          </a:p>
        </p:txBody>
      </p:sp>
      <p:sp>
        <p:nvSpPr>
          <p:cNvPr id="2055" name="Rectangle 7">
            <a:extLst>
              <a:ext uri="{FF2B5EF4-FFF2-40B4-BE49-F238E27FC236}">
                <a16:creationId xmlns:a16="http://schemas.microsoft.com/office/drawing/2014/main" id="{E7DB7974-3AC8-FF41-BE3B-1ACC56D67A1B}"/>
              </a:ext>
            </a:extLst>
          </p:cNvPr>
          <p:cNvSpPr>
            <a:spLocks noGrp="1" noChangeArrowheads="1"/>
          </p:cNvSpPr>
          <p:nvPr>
            <p:ph type="sldNum" sz="quarter" idx="5"/>
          </p:nvPr>
        </p:nvSpPr>
        <p:spPr bwMode="auto">
          <a:xfrm>
            <a:off x="3938588" y="8774113"/>
            <a:ext cx="3011487" cy="461962"/>
          </a:xfrm>
          <a:prstGeom prst="rect">
            <a:avLst/>
          </a:prstGeom>
          <a:noFill/>
          <a:ln w="9525">
            <a:noFill/>
            <a:miter lim="800000"/>
            <a:headEnd/>
            <a:tailEnd/>
          </a:ln>
          <a:effectLst/>
        </p:spPr>
        <p:txBody>
          <a:bodyPr vert="horz" wrap="square" lIns="92071" tIns="46036" rIns="92071" bIns="46036" numCol="1" anchor="b" anchorCtr="0" compatLnSpc="1">
            <a:prstTxWarp prst="textNoShape">
              <a:avLst/>
            </a:prstTxWarp>
          </a:bodyPr>
          <a:lstStyle>
            <a:lvl1pPr algn="r" eaLnBrk="0" hangingPunct="0">
              <a:defRPr sz="1200">
                <a:solidFill>
                  <a:schemeClr val="tx1"/>
                </a:solidFill>
              </a:defRPr>
            </a:lvl1pPr>
          </a:lstStyle>
          <a:p>
            <a:pPr>
              <a:defRPr/>
            </a:pPr>
            <a:fld id="{C1ABA49F-F8C2-4E4C-80CD-AF1B3B239A71}"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232C73EE-BD4D-1345-B026-F6F97CAEE1D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5F7EE03D-E061-8C44-BE1F-37CA62A99257}" type="slidenum">
              <a:rPr lang="en-US" altLang="en-US" smtClean="0"/>
              <a:pPr>
                <a:spcBef>
                  <a:spcPct val="0"/>
                </a:spcBef>
              </a:pPr>
              <a:t>1</a:t>
            </a:fld>
            <a:endParaRPr lang="en-US" altLang="en-US"/>
          </a:p>
        </p:txBody>
      </p:sp>
      <p:sp>
        <p:nvSpPr>
          <p:cNvPr id="19458" name="Rectangle 2">
            <a:extLst>
              <a:ext uri="{FF2B5EF4-FFF2-40B4-BE49-F238E27FC236}">
                <a16:creationId xmlns:a16="http://schemas.microsoft.com/office/drawing/2014/main" id="{132B566D-C45D-A147-8C30-03AC51E55220}"/>
              </a:ext>
            </a:extLst>
          </p:cNvPr>
          <p:cNvSpPr>
            <a:spLocks noGrp="1" noRot="1" noChangeAspect="1" noChangeArrowheads="1" noTextEdit="1"/>
          </p:cNvSpPr>
          <p:nvPr>
            <p:ph type="sldImg"/>
          </p:nvPr>
        </p:nvSpPr>
        <p:spPr>
          <a:ln cap="flat"/>
        </p:spPr>
      </p:sp>
      <p:sp>
        <p:nvSpPr>
          <p:cNvPr id="19459" name="Rectangle 3">
            <a:extLst>
              <a:ext uri="{FF2B5EF4-FFF2-40B4-BE49-F238E27FC236}">
                <a16:creationId xmlns:a16="http://schemas.microsoft.com/office/drawing/2014/main" id="{FBDC09F6-4654-D144-88A0-3A84E73DEAB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sz="1200" dirty="0"/>
              <a:t>The relation “is affiliated with” from the perspective of the actor and the relation “has as a member” from the perspective of the event</a:t>
            </a:r>
            <a:endParaRPr lang="en-US" dirty="0"/>
          </a:p>
        </p:txBody>
      </p:sp>
      <p:sp>
        <p:nvSpPr>
          <p:cNvPr id="4" name="Slide Number Placeholder 3"/>
          <p:cNvSpPr>
            <a:spLocks noGrp="1"/>
          </p:cNvSpPr>
          <p:nvPr>
            <p:ph type="sldNum" sz="quarter" idx="5"/>
          </p:nvPr>
        </p:nvSpPr>
        <p:spPr/>
        <p:txBody>
          <a:bodyPr/>
          <a:lstStyle/>
          <a:p>
            <a:pPr>
              <a:defRPr/>
            </a:pPr>
            <a:fld id="{C1ABA49F-F8C2-4E4C-80CD-AF1B3B239A71}" type="slidenum">
              <a:rPr lang="en-US" altLang="en-US" smtClean="0"/>
              <a:pPr>
                <a:defRPr/>
              </a:pPr>
              <a:t>11</a:t>
            </a:fld>
            <a:endParaRPr lang="en-US" altLang="en-US"/>
          </a:p>
        </p:txBody>
      </p:sp>
    </p:spTree>
    <p:extLst>
      <p:ext uri="{BB962C8B-B14F-4D97-AF65-F5344CB8AC3E}">
        <p14:creationId xmlns:p14="http://schemas.microsoft.com/office/powerpoint/2010/main" val="30769297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Slide Image Placeholder 1">
            <a:extLst>
              <a:ext uri="{FF2B5EF4-FFF2-40B4-BE49-F238E27FC236}">
                <a16:creationId xmlns:a16="http://schemas.microsoft.com/office/drawing/2014/main" id="{90E67126-A3DD-C44E-968D-AF31ABE5D2A7}"/>
              </a:ext>
            </a:extLst>
          </p:cNvPr>
          <p:cNvSpPr>
            <a:spLocks noGrp="1" noRot="1" noChangeAspect="1" noChangeArrowheads="1" noTextEdit="1"/>
          </p:cNvSpPr>
          <p:nvPr>
            <p:ph type="sldImg"/>
          </p:nvPr>
        </p:nvSpPr>
        <p:spPr>
          <a:ln/>
        </p:spPr>
      </p:sp>
      <p:sp>
        <p:nvSpPr>
          <p:cNvPr id="51202" name="Notes Placeholder 2">
            <a:extLst>
              <a:ext uri="{FF2B5EF4-FFF2-40B4-BE49-F238E27FC236}">
                <a16:creationId xmlns:a16="http://schemas.microsoft.com/office/drawing/2014/main" id="{C027B128-41F8-8645-AC6B-BAF6CDACEC0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200" b="0" i="0" kern="1200" dirty="0">
                <a:solidFill>
                  <a:schemeClr val="tx1"/>
                </a:solidFill>
                <a:effectLst/>
                <a:latin typeface="Times New Roman" pitchFamily="18" charset="0"/>
                <a:ea typeface="+mn-ea"/>
                <a:cs typeface="+mn-cs"/>
              </a:rPr>
              <a:t>Multiply the ROWS of </a:t>
            </a:r>
            <a:r>
              <a:rPr lang="en-US" sz="1200" b="0" i="1" kern="1200" dirty="0">
                <a:solidFill>
                  <a:schemeClr val="tx1"/>
                </a:solidFill>
                <a:effectLst/>
                <a:latin typeface="Times New Roman" pitchFamily="18" charset="0"/>
                <a:ea typeface="+mn-ea"/>
                <a:cs typeface="+mn-cs"/>
              </a:rPr>
              <a:t>A</a:t>
            </a:r>
            <a:r>
              <a:rPr lang="en-US" sz="1200" b="0" i="0" kern="1200" dirty="0">
                <a:solidFill>
                  <a:schemeClr val="tx1"/>
                </a:solidFill>
                <a:effectLst/>
                <a:latin typeface="Times New Roman" pitchFamily="18" charset="0"/>
                <a:ea typeface="+mn-ea"/>
                <a:cs typeface="+mn-cs"/>
              </a:rPr>
              <a:t> by the COLUMNS of </a:t>
            </a:r>
            <a:r>
              <a:rPr lang="en-US" sz="1200" b="0" i="1" kern="1200" dirty="0">
                <a:solidFill>
                  <a:schemeClr val="tx1"/>
                </a:solidFill>
                <a:effectLst/>
                <a:latin typeface="Times New Roman" pitchFamily="18" charset="0"/>
                <a:ea typeface="+mn-ea"/>
                <a:cs typeface="+mn-cs"/>
              </a:rPr>
              <a:t>B</a:t>
            </a:r>
            <a:r>
              <a:rPr lang="en-US" sz="1200" b="0" i="0" kern="1200" dirty="0">
                <a:solidFill>
                  <a:schemeClr val="tx1"/>
                </a:solidFill>
                <a:effectLst/>
                <a:latin typeface="Times New Roman" pitchFamily="18" charset="0"/>
                <a:ea typeface="+mn-ea"/>
                <a:cs typeface="+mn-cs"/>
              </a:rPr>
              <a:t>. First take the first row of </a:t>
            </a:r>
            <a:r>
              <a:rPr lang="en-US" sz="1200" b="0" i="1" kern="1200" dirty="0">
                <a:solidFill>
                  <a:schemeClr val="tx1"/>
                </a:solidFill>
                <a:effectLst/>
                <a:latin typeface="Times New Roman" pitchFamily="18" charset="0"/>
                <a:ea typeface="+mn-ea"/>
                <a:cs typeface="+mn-cs"/>
              </a:rPr>
              <a:t>A</a:t>
            </a:r>
            <a:r>
              <a:rPr lang="en-US" sz="1200" b="0" i="0" kern="1200" dirty="0">
                <a:solidFill>
                  <a:schemeClr val="tx1"/>
                </a:solidFill>
                <a:effectLst/>
                <a:latin typeface="Times New Roman" pitchFamily="18" charset="0"/>
                <a:ea typeface="+mn-ea"/>
                <a:cs typeface="+mn-cs"/>
              </a:rPr>
              <a:t> and the first column of </a:t>
            </a:r>
            <a:r>
              <a:rPr lang="en-US" sz="1200" b="0" i="1" kern="1200" dirty="0">
                <a:solidFill>
                  <a:schemeClr val="tx1"/>
                </a:solidFill>
                <a:effectLst/>
                <a:latin typeface="Times New Roman" pitchFamily="18" charset="0"/>
                <a:ea typeface="+mn-ea"/>
                <a:cs typeface="+mn-cs"/>
              </a:rPr>
              <a:t>B</a:t>
            </a:r>
            <a:r>
              <a:rPr lang="en-US" sz="1200" b="0" i="0" kern="1200" dirty="0">
                <a:solidFill>
                  <a:schemeClr val="tx1"/>
                </a:solidFill>
                <a:effectLst/>
                <a:latin typeface="Times New Roman" pitchFamily="18" charset="0"/>
                <a:ea typeface="+mn-ea"/>
                <a:cs typeface="+mn-cs"/>
              </a:rPr>
              <a:t>, and then multiply the first entries, then the second entries, and then the third entries, and then add the three products.</a:t>
            </a:r>
            <a:endParaRPr lang="en-US" altLang="en-US" dirty="0"/>
          </a:p>
        </p:txBody>
      </p:sp>
      <p:sp>
        <p:nvSpPr>
          <p:cNvPr id="51203" name="Slide Number Placeholder 3">
            <a:extLst>
              <a:ext uri="{FF2B5EF4-FFF2-40B4-BE49-F238E27FC236}">
                <a16:creationId xmlns:a16="http://schemas.microsoft.com/office/drawing/2014/main" id="{4CD15CE6-AB16-9142-B80A-D74215BFD8D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D06AC6C6-1167-4248-A15E-474C0059431B}" type="slidenum">
              <a:rPr lang="en-US" altLang="en-US" smtClean="0"/>
              <a:pPr>
                <a:spcBef>
                  <a:spcPct val="0"/>
                </a:spcBef>
              </a:pPr>
              <a:t>14</a:t>
            </a:fld>
            <a:endParaRPr lang="en-US" altLang="en-US"/>
          </a:p>
        </p:txBody>
      </p:sp>
    </p:spTree>
    <p:extLst>
      <p:ext uri="{BB962C8B-B14F-4D97-AF65-F5344CB8AC3E}">
        <p14:creationId xmlns:p14="http://schemas.microsoft.com/office/powerpoint/2010/main" val="3842412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C49B40E6-DBDF-BA47-BEAD-2D794D9AAC7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06851CD2-E597-3C48-BE98-9A5824B2442E}" type="slidenum">
              <a:rPr lang="en-US" altLang="en-US" smtClean="0"/>
              <a:pPr>
                <a:spcBef>
                  <a:spcPct val="0"/>
                </a:spcBef>
              </a:pPr>
              <a:t>17</a:t>
            </a:fld>
            <a:endParaRPr lang="en-US" altLang="en-US"/>
          </a:p>
        </p:txBody>
      </p:sp>
      <p:sp>
        <p:nvSpPr>
          <p:cNvPr id="58370" name="Rectangle 2">
            <a:extLst>
              <a:ext uri="{FF2B5EF4-FFF2-40B4-BE49-F238E27FC236}">
                <a16:creationId xmlns:a16="http://schemas.microsoft.com/office/drawing/2014/main" id="{5DEF3AA6-57C7-FC46-BE9D-FE6064D64EC1}"/>
              </a:ext>
            </a:extLst>
          </p:cNvPr>
          <p:cNvSpPr>
            <a:spLocks noGrp="1" noRot="1" noChangeAspect="1" noChangeArrowheads="1" noTextEdit="1"/>
          </p:cNvSpPr>
          <p:nvPr>
            <p:ph type="sldImg"/>
          </p:nvPr>
        </p:nvSpPr>
        <p:spPr>
          <a:ln cap="flat"/>
        </p:spPr>
      </p:sp>
      <p:sp>
        <p:nvSpPr>
          <p:cNvPr id="58371" name="Rectangle 3">
            <a:extLst>
              <a:ext uri="{FF2B5EF4-FFF2-40B4-BE49-F238E27FC236}">
                <a16:creationId xmlns:a16="http://schemas.microsoft.com/office/drawing/2014/main" id="{688429E9-C36A-7446-87B9-DF14BD0886E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5358012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a:extLst>
              <a:ext uri="{FF2B5EF4-FFF2-40B4-BE49-F238E27FC236}">
                <a16:creationId xmlns:a16="http://schemas.microsoft.com/office/drawing/2014/main" id="{F7DE0C26-73F7-AB4A-A858-6F3339C870B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F52B216A-23AA-0B48-8CD5-646B356E7C8C}" type="slidenum">
              <a:rPr lang="en-US" altLang="en-US" smtClean="0"/>
              <a:pPr>
                <a:spcBef>
                  <a:spcPct val="0"/>
                </a:spcBef>
              </a:pPr>
              <a:t>19</a:t>
            </a:fld>
            <a:endParaRPr lang="en-US" altLang="en-US"/>
          </a:p>
        </p:txBody>
      </p:sp>
      <p:sp>
        <p:nvSpPr>
          <p:cNvPr id="23554" name="Rectangle 2">
            <a:extLst>
              <a:ext uri="{FF2B5EF4-FFF2-40B4-BE49-F238E27FC236}">
                <a16:creationId xmlns:a16="http://schemas.microsoft.com/office/drawing/2014/main" id="{FB1ECB5E-4B53-0244-AB0A-94AE690F451B}"/>
              </a:ext>
            </a:extLst>
          </p:cNvPr>
          <p:cNvSpPr>
            <a:spLocks noGrp="1" noRot="1" noChangeAspect="1" noChangeArrowheads="1" noTextEdit="1"/>
          </p:cNvSpPr>
          <p:nvPr>
            <p:ph type="sldImg"/>
          </p:nvPr>
        </p:nvSpPr>
        <p:spPr>
          <a:ln cap="flat"/>
        </p:spPr>
      </p:sp>
      <p:sp>
        <p:nvSpPr>
          <p:cNvPr id="23555" name="Rectangle 3">
            <a:extLst>
              <a:ext uri="{FF2B5EF4-FFF2-40B4-BE49-F238E27FC236}">
                <a16:creationId xmlns:a16="http://schemas.microsoft.com/office/drawing/2014/main" id="{001BB25D-717C-7445-9522-6970DFCDC3D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a:extLst>
              <a:ext uri="{FF2B5EF4-FFF2-40B4-BE49-F238E27FC236}">
                <a16:creationId xmlns:a16="http://schemas.microsoft.com/office/drawing/2014/main" id="{F10C3DFC-3DAF-D647-95C7-2FA2F8949814}"/>
              </a:ext>
            </a:extLst>
          </p:cNvPr>
          <p:cNvSpPr>
            <a:spLocks noGrp="1" noRot="1" noChangeAspect="1" noChangeArrowheads="1" noTextEdit="1"/>
          </p:cNvSpPr>
          <p:nvPr>
            <p:ph type="sldImg"/>
          </p:nvPr>
        </p:nvSpPr>
        <p:spPr>
          <a:ln/>
        </p:spPr>
      </p:sp>
      <p:sp>
        <p:nvSpPr>
          <p:cNvPr id="25602" name="Notes Placeholder 2">
            <a:extLst>
              <a:ext uri="{FF2B5EF4-FFF2-40B4-BE49-F238E27FC236}">
                <a16:creationId xmlns:a16="http://schemas.microsoft.com/office/drawing/2014/main" id="{34B1DB96-4F47-F64A-8458-883141133B8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Egocentric network can be considered as the one-step-neighborhood of an actor. </a:t>
            </a:r>
          </a:p>
        </p:txBody>
      </p:sp>
      <p:sp>
        <p:nvSpPr>
          <p:cNvPr id="25603" name="Slide Number Placeholder 3">
            <a:extLst>
              <a:ext uri="{FF2B5EF4-FFF2-40B4-BE49-F238E27FC236}">
                <a16:creationId xmlns:a16="http://schemas.microsoft.com/office/drawing/2014/main" id="{DA85D13C-3B6D-B04F-988F-27F8C62EC7F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1042DEF1-C723-C441-9E9B-07918063A226}" type="slidenum">
              <a:rPr lang="en-US" altLang="en-US" smtClean="0"/>
              <a:pPr>
                <a:spcBef>
                  <a:spcPct val="0"/>
                </a:spcBef>
              </a:pPr>
              <a:t>20</a:t>
            </a:fld>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a:extLst>
              <a:ext uri="{FF2B5EF4-FFF2-40B4-BE49-F238E27FC236}">
                <a16:creationId xmlns:a16="http://schemas.microsoft.com/office/drawing/2014/main" id="{83E93444-84EF-A84F-8E54-81E999DB8392}"/>
              </a:ext>
            </a:extLst>
          </p:cNvPr>
          <p:cNvSpPr>
            <a:spLocks noGrp="1" noRot="1" noChangeAspect="1" noChangeArrowheads="1" noTextEdit="1"/>
          </p:cNvSpPr>
          <p:nvPr>
            <p:ph type="sldImg"/>
          </p:nvPr>
        </p:nvSpPr>
        <p:spPr>
          <a:ln/>
        </p:spPr>
      </p:sp>
      <p:sp>
        <p:nvSpPr>
          <p:cNvPr id="28674" name="Notes Placeholder 2">
            <a:extLst>
              <a:ext uri="{FF2B5EF4-FFF2-40B4-BE49-F238E27FC236}">
                <a16:creationId xmlns:a16="http://schemas.microsoft.com/office/drawing/2014/main" id="{4D836687-B179-0248-992D-DB41A66F8681}"/>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8675" name="Slide Number Placeholder 3">
            <a:extLst>
              <a:ext uri="{FF2B5EF4-FFF2-40B4-BE49-F238E27FC236}">
                <a16:creationId xmlns:a16="http://schemas.microsoft.com/office/drawing/2014/main" id="{E783E235-B55B-7E4D-93E5-8339D61F48B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665BA1B9-FBF4-AB44-8344-E8CCA5EFD155}" type="slidenum">
              <a:rPr lang="en-US" altLang="en-US" smtClean="0"/>
              <a:pPr>
                <a:spcBef>
                  <a:spcPct val="0"/>
                </a:spcBef>
              </a:pPr>
              <a:t>22</a:t>
            </a:fld>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a:extLst>
              <a:ext uri="{FF2B5EF4-FFF2-40B4-BE49-F238E27FC236}">
                <a16:creationId xmlns:a16="http://schemas.microsoft.com/office/drawing/2014/main" id="{433D27CF-D732-9248-82B5-CFBFA7119ADF}"/>
              </a:ext>
            </a:extLst>
          </p:cNvPr>
          <p:cNvSpPr>
            <a:spLocks noGrp="1" noRot="1" noChangeAspect="1" noChangeArrowheads="1" noTextEdit="1"/>
          </p:cNvSpPr>
          <p:nvPr>
            <p:ph type="sldImg"/>
          </p:nvPr>
        </p:nvSpPr>
        <p:spPr>
          <a:ln/>
        </p:spPr>
      </p:sp>
      <p:sp>
        <p:nvSpPr>
          <p:cNvPr id="30722" name="Notes Placeholder 2">
            <a:extLst>
              <a:ext uri="{FF2B5EF4-FFF2-40B4-BE49-F238E27FC236}">
                <a16:creationId xmlns:a16="http://schemas.microsoft.com/office/drawing/2014/main" id="{9C87632F-7212-0742-A9F4-1A5D57B5329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30723" name="Slide Number Placeholder 3">
            <a:extLst>
              <a:ext uri="{FF2B5EF4-FFF2-40B4-BE49-F238E27FC236}">
                <a16:creationId xmlns:a16="http://schemas.microsoft.com/office/drawing/2014/main" id="{7B06AFEF-84A4-1344-AD1C-94855540418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F613D143-9E93-B54C-A7B6-9411CE73FEE1}" type="slidenum">
              <a:rPr lang="en-US" altLang="en-US" smtClean="0"/>
              <a:pPr>
                <a:spcBef>
                  <a:spcPct val="0"/>
                </a:spcBef>
              </a:pPr>
              <a:t>23</a:t>
            </a:fld>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a:extLst>
              <a:ext uri="{FF2B5EF4-FFF2-40B4-BE49-F238E27FC236}">
                <a16:creationId xmlns:a16="http://schemas.microsoft.com/office/drawing/2014/main" id="{B1B2ABF7-E4D9-3E49-81A9-7D176D02B550}"/>
              </a:ext>
            </a:extLst>
          </p:cNvPr>
          <p:cNvSpPr>
            <a:spLocks noGrp="1" noRot="1" noChangeAspect="1" noChangeArrowheads="1" noTextEdit="1"/>
          </p:cNvSpPr>
          <p:nvPr>
            <p:ph type="sldImg"/>
          </p:nvPr>
        </p:nvSpPr>
        <p:spPr>
          <a:ln/>
        </p:spPr>
      </p:sp>
      <p:sp>
        <p:nvSpPr>
          <p:cNvPr id="32770" name="Notes Placeholder 2">
            <a:extLst>
              <a:ext uri="{FF2B5EF4-FFF2-40B4-BE49-F238E27FC236}">
                <a16:creationId xmlns:a16="http://schemas.microsoft.com/office/drawing/2014/main" id="{2A69D870-E3DE-204A-95C8-F7B1C411E94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32771" name="Slide Number Placeholder 3">
            <a:extLst>
              <a:ext uri="{FF2B5EF4-FFF2-40B4-BE49-F238E27FC236}">
                <a16:creationId xmlns:a16="http://schemas.microsoft.com/office/drawing/2014/main" id="{C67A0D00-340A-4E42-AC7A-EB4EBA8D52F8}"/>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E8D5B15B-1253-BD44-8992-7F84C8485CCE}" type="slidenum">
              <a:rPr lang="en-US" altLang="en-US" smtClean="0"/>
              <a:pPr>
                <a:spcBef>
                  <a:spcPct val="0"/>
                </a:spcBef>
              </a:pPr>
              <a:t>24</a:t>
            </a:fld>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Slide Image Placeholder 1">
            <a:extLst>
              <a:ext uri="{FF2B5EF4-FFF2-40B4-BE49-F238E27FC236}">
                <a16:creationId xmlns:a16="http://schemas.microsoft.com/office/drawing/2014/main" id="{BB332D4E-27B3-2142-8BDD-E5C8CED7C694}"/>
              </a:ext>
            </a:extLst>
          </p:cNvPr>
          <p:cNvSpPr>
            <a:spLocks noGrp="1" noRot="1" noChangeAspect="1" noChangeArrowheads="1" noTextEdit="1"/>
          </p:cNvSpPr>
          <p:nvPr>
            <p:ph type="sldImg"/>
          </p:nvPr>
        </p:nvSpPr>
        <p:spPr>
          <a:ln/>
        </p:spPr>
      </p:sp>
      <p:sp>
        <p:nvSpPr>
          <p:cNvPr id="36866" name="Notes Placeholder 2">
            <a:extLst>
              <a:ext uri="{FF2B5EF4-FFF2-40B4-BE49-F238E27FC236}">
                <a16:creationId xmlns:a16="http://schemas.microsoft.com/office/drawing/2014/main" id="{232D03EA-104A-FE48-B02A-A3399EE9AA1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36867" name="Slide Number Placeholder 3">
            <a:extLst>
              <a:ext uri="{FF2B5EF4-FFF2-40B4-BE49-F238E27FC236}">
                <a16:creationId xmlns:a16="http://schemas.microsoft.com/office/drawing/2014/main" id="{6D177656-DAFD-3045-8CB8-ECB43FB9E2C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7461B57F-13DF-7B40-B5B4-C01DFB0674D0}" type="slidenum">
              <a:rPr lang="en-US" altLang="en-US" smtClean="0"/>
              <a:pPr>
                <a:spcBef>
                  <a:spcPct val="0"/>
                </a:spcBef>
              </a:pPr>
              <a:t>27</a:t>
            </a:fld>
            <a:endParaRPr lang="en-US"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Slide Image Placeholder 1">
            <a:extLst>
              <a:ext uri="{FF2B5EF4-FFF2-40B4-BE49-F238E27FC236}">
                <a16:creationId xmlns:a16="http://schemas.microsoft.com/office/drawing/2014/main" id="{490AD216-E638-AA4C-8F9A-9927420ADE62}"/>
              </a:ext>
            </a:extLst>
          </p:cNvPr>
          <p:cNvSpPr>
            <a:spLocks noGrp="1" noRot="1" noChangeAspect="1" noChangeArrowheads="1" noTextEdit="1"/>
          </p:cNvSpPr>
          <p:nvPr>
            <p:ph type="sldImg"/>
          </p:nvPr>
        </p:nvSpPr>
        <p:spPr>
          <a:ln/>
        </p:spPr>
      </p:sp>
      <p:sp>
        <p:nvSpPr>
          <p:cNvPr id="38914" name="Notes Placeholder 2">
            <a:extLst>
              <a:ext uri="{FF2B5EF4-FFF2-40B4-BE49-F238E27FC236}">
                <a16:creationId xmlns:a16="http://schemas.microsoft.com/office/drawing/2014/main" id="{25CCA13C-6C5C-F445-B32C-33641ECA4D5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38915" name="Slide Number Placeholder 3">
            <a:extLst>
              <a:ext uri="{FF2B5EF4-FFF2-40B4-BE49-F238E27FC236}">
                <a16:creationId xmlns:a16="http://schemas.microsoft.com/office/drawing/2014/main" id="{5409D1CD-DE69-414D-A043-A1094E272C6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67C5A5BB-1FC9-7E4F-A116-C71C67FCF9AF}" type="slidenum">
              <a:rPr lang="en-US" altLang="en-US" smtClean="0"/>
              <a:pPr>
                <a:spcBef>
                  <a:spcPct val="0"/>
                </a:spcBef>
              </a:pPr>
              <a:t>28</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B105B9C4-D3F4-374F-B949-038B1ABF915E}"/>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B1F79E1E-AF4F-4948-9876-83BF6079FBE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1507" name="Slide Number Placeholder 3">
            <a:extLst>
              <a:ext uri="{FF2B5EF4-FFF2-40B4-BE49-F238E27FC236}">
                <a16:creationId xmlns:a16="http://schemas.microsoft.com/office/drawing/2014/main" id="{3618C48D-A2EE-164E-8342-5BBF871A997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68B091BB-E6A7-3548-9018-B9140B3B5431}" type="slidenum">
              <a:rPr lang="en-US" altLang="en-US" smtClean="0"/>
              <a:pPr>
                <a:spcBef>
                  <a:spcPct val="0"/>
                </a:spcBef>
              </a:pPr>
              <a:t>2</a:t>
            </a:fld>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Slide Image Placeholder 1">
            <a:extLst>
              <a:ext uri="{FF2B5EF4-FFF2-40B4-BE49-F238E27FC236}">
                <a16:creationId xmlns:a16="http://schemas.microsoft.com/office/drawing/2014/main" id="{793A8BE5-49BC-0F41-894C-43B911C04ED1}"/>
              </a:ext>
            </a:extLst>
          </p:cNvPr>
          <p:cNvSpPr>
            <a:spLocks noGrp="1" noRot="1" noChangeAspect="1" noChangeArrowheads="1" noTextEdit="1"/>
          </p:cNvSpPr>
          <p:nvPr>
            <p:ph type="sldImg"/>
          </p:nvPr>
        </p:nvSpPr>
        <p:spPr>
          <a:ln/>
        </p:spPr>
      </p:sp>
      <p:sp>
        <p:nvSpPr>
          <p:cNvPr id="40962" name="Notes Placeholder 2">
            <a:extLst>
              <a:ext uri="{FF2B5EF4-FFF2-40B4-BE49-F238E27FC236}">
                <a16:creationId xmlns:a16="http://schemas.microsoft.com/office/drawing/2014/main" id="{F83CEFC2-27C8-6F44-AE63-FB940B6589A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0963" name="Slide Number Placeholder 3">
            <a:extLst>
              <a:ext uri="{FF2B5EF4-FFF2-40B4-BE49-F238E27FC236}">
                <a16:creationId xmlns:a16="http://schemas.microsoft.com/office/drawing/2014/main" id="{285C680C-92C6-2141-8697-7D855F9CEC6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F37F347A-6FFD-A64E-B925-A16180D36729}" type="slidenum">
              <a:rPr lang="en-US" altLang="en-US" smtClean="0"/>
              <a:pPr>
                <a:spcBef>
                  <a:spcPct val="0"/>
                </a:spcBef>
              </a:pPr>
              <a:t>29</a:t>
            </a:fld>
            <a:endParaRPr lang="en-US"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lide Image Placeholder 1">
            <a:extLst>
              <a:ext uri="{FF2B5EF4-FFF2-40B4-BE49-F238E27FC236}">
                <a16:creationId xmlns:a16="http://schemas.microsoft.com/office/drawing/2014/main" id="{85E459E8-9594-D54C-9ED5-2ABD21313347}"/>
              </a:ext>
            </a:extLst>
          </p:cNvPr>
          <p:cNvSpPr>
            <a:spLocks noGrp="1" noRot="1" noChangeAspect="1" noChangeArrowheads="1" noTextEdit="1"/>
          </p:cNvSpPr>
          <p:nvPr>
            <p:ph type="sldImg"/>
          </p:nvPr>
        </p:nvSpPr>
        <p:spPr>
          <a:ln/>
        </p:spPr>
      </p:sp>
      <p:sp>
        <p:nvSpPr>
          <p:cNvPr id="43010" name="Notes Placeholder 2">
            <a:extLst>
              <a:ext uri="{FF2B5EF4-FFF2-40B4-BE49-F238E27FC236}">
                <a16:creationId xmlns:a16="http://schemas.microsoft.com/office/drawing/2014/main" id="{8C81B421-AA07-DA4F-9091-D9C4C83BDEF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3011" name="Slide Number Placeholder 3">
            <a:extLst>
              <a:ext uri="{FF2B5EF4-FFF2-40B4-BE49-F238E27FC236}">
                <a16:creationId xmlns:a16="http://schemas.microsoft.com/office/drawing/2014/main" id="{41CC9574-1E2F-AD44-9FB5-6A17BBD8173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405EB2A9-64EC-2A4A-A733-7ABD1081E61D}" type="slidenum">
              <a:rPr lang="en-US" altLang="en-US" smtClean="0"/>
              <a:pPr>
                <a:spcBef>
                  <a:spcPct val="0"/>
                </a:spcBef>
              </a:pPr>
              <a:t>30</a:t>
            </a:fld>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Image Placeholder 1">
            <a:extLst>
              <a:ext uri="{FF2B5EF4-FFF2-40B4-BE49-F238E27FC236}">
                <a16:creationId xmlns:a16="http://schemas.microsoft.com/office/drawing/2014/main" id="{4E37A23B-F97B-D142-9A91-4DF030019F75}"/>
              </a:ext>
            </a:extLst>
          </p:cNvPr>
          <p:cNvSpPr>
            <a:spLocks noGrp="1" noRot="1" noChangeAspect="1" noChangeArrowheads="1" noTextEdit="1"/>
          </p:cNvSpPr>
          <p:nvPr>
            <p:ph type="sldImg"/>
          </p:nvPr>
        </p:nvSpPr>
        <p:spPr>
          <a:ln/>
        </p:spPr>
      </p:sp>
      <p:sp>
        <p:nvSpPr>
          <p:cNvPr id="45058" name="Notes Placeholder 2">
            <a:extLst>
              <a:ext uri="{FF2B5EF4-FFF2-40B4-BE49-F238E27FC236}">
                <a16:creationId xmlns:a16="http://schemas.microsoft.com/office/drawing/2014/main" id="{0B306EEA-CF69-F44D-BD6B-30A2A01ACA61}"/>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5059" name="Slide Number Placeholder 3">
            <a:extLst>
              <a:ext uri="{FF2B5EF4-FFF2-40B4-BE49-F238E27FC236}">
                <a16:creationId xmlns:a16="http://schemas.microsoft.com/office/drawing/2014/main" id="{E65274F3-F7CD-4A4A-844B-105165BE4911}"/>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860D0DCF-3B1E-844E-B3BC-42E9FECD5691}" type="slidenum">
              <a:rPr lang="en-US" altLang="en-US" smtClean="0"/>
              <a:pPr>
                <a:spcBef>
                  <a:spcPct val="0"/>
                </a:spcBef>
              </a:pPr>
              <a:t>31</a:t>
            </a:fld>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a:extLst>
              <a:ext uri="{FF2B5EF4-FFF2-40B4-BE49-F238E27FC236}">
                <a16:creationId xmlns:a16="http://schemas.microsoft.com/office/drawing/2014/main" id="{94614BD4-C6DE-6D42-85B4-23F2E2A3AC6D}"/>
              </a:ext>
            </a:extLst>
          </p:cNvPr>
          <p:cNvSpPr>
            <a:spLocks noGrp="1" noRot="1" noChangeAspect="1" noChangeArrowheads="1" noTextEdit="1"/>
          </p:cNvSpPr>
          <p:nvPr>
            <p:ph type="sldImg"/>
          </p:nvPr>
        </p:nvSpPr>
        <p:spPr>
          <a:ln/>
        </p:spPr>
      </p:sp>
      <p:sp>
        <p:nvSpPr>
          <p:cNvPr id="47106" name="Notes Placeholder 2">
            <a:extLst>
              <a:ext uri="{FF2B5EF4-FFF2-40B4-BE49-F238E27FC236}">
                <a16:creationId xmlns:a16="http://schemas.microsoft.com/office/drawing/2014/main" id="{5D8787B8-C385-3841-9D6C-922D61BBA47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7107" name="Slide Number Placeholder 3">
            <a:extLst>
              <a:ext uri="{FF2B5EF4-FFF2-40B4-BE49-F238E27FC236}">
                <a16:creationId xmlns:a16="http://schemas.microsoft.com/office/drawing/2014/main" id="{18C75E8A-9C93-1A4E-AB51-E98285EAB51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01E85AAF-DF29-284C-9823-FD57FA3EBDBF}" type="slidenum">
              <a:rPr lang="en-US" altLang="en-US" smtClean="0"/>
              <a:pPr>
                <a:spcBef>
                  <a:spcPct val="0"/>
                </a:spcBef>
              </a:pPr>
              <a:t>32</a:t>
            </a:fld>
            <a:endParaRPr lang="en-US"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Image Placeholder 1">
            <a:extLst>
              <a:ext uri="{FF2B5EF4-FFF2-40B4-BE49-F238E27FC236}">
                <a16:creationId xmlns:a16="http://schemas.microsoft.com/office/drawing/2014/main" id="{44E94A78-F568-5848-8944-86EEFDEA2D17}"/>
              </a:ext>
            </a:extLst>
          </p:cNvPr>
          <p:cNvSpPr>
            <a:spLocks noGrp="1" noRot="1" noChangeAspect="1" noChangeArrowheads="1" noTextEdit="1"/>
          </p:cNvSpPr>
          <p:nvPr>
            <p:ph type="sldImg"/>
          </p:nvPr>
        </p:nvSpPr>
        <p:spPr>
          <a:ln/>
        </p:spPr>
      </p:sp>
      <p:sp>
        <p:nvSpPr>
          <p:cNvPr id="49154" name="Notes Placeholder 2">
            <a:extLst>
              <a:ext uri="{FF2B5EF4-FFF2-40B4-BE49-F238E27FC236}">
                <a16:creationId xmlns:a16="http://schemas.microsoft.com/office/drawing/2014/main" id="{E88ADC98-5939-AE48-969C-85122268D96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9155" name="Slide Number Placeholder 3">
            <a:extLst>
              <a:ext uri="{FF2B5EF4-FFF2-40B4-BE49-F238E27FC236}">
                <a16:creationId xmlns:a16="http://schemas.microsoft.com/office/drawing/2014/main" id="{7DE9287F-6D27-A94B-938C-F5F26C2725D5}"/>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B892905E-3DD1-1B42-B766-5653692CB2CC}" type="slidenum">
              <a:rPr lang="en-US" altLang="en-US" smtClean="0"/>
              <a:pPr>
                <a:spcBef>
                  <a:spcPct val="0"/>
                </a:spcBef>
              </a:pPr>
              <a:t>33</a:t>
            </a:fld>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B105B9C4-D3F4-374F-B949-038B1ABF915E}"/>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B1F79E1E-AF4F-4948-9876-83BF6079FBE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1507" name="Slide Number Placeholder 3">
            <a:extLst>
              <a:ext uri="{FF2B5EF4-FFF2-40B4-BE49-F238E27FC236}">
                <a16:creationId xmlns:a16="http://schemas.microsoft.com/office/drawing/2014/main" id="{3618C48D-A2EE-164E-8342-5BBF871A997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68B091BB-E6A7-3548-9018-B9140B3B5431}" type="slidenum">
              <a:rPr lang="en-US" altLang="en-US" smtClean="0"/>
              <a:pPr>
                <a:spcBef>
                  <a:spcPct val="0"/>
                </a:spcBef>
              </a:pPr>
              <a:t>3</a:t>
            </a:fld>
            <a:endParaRPr lang="en-US" altLang="en-US"/>
          </a:p>
        </p:txBody>
      </p:sp>
    </p:spTree>
    <p:extLst>
      <p:ext uri="{BB962C8B-B14F-4D97-AF65-F5344CB8AC3E}">
        <p14:creationId xmlns:p14="http://schemas.microsoft.com/office/powerpoint/2010/main" val="19431551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a:extLst>
              <a:ext uri="{FF2B5EF4-FFF2-40B4-BE49-F238E27FC236}">
                <a16:creationId xmlns:a16="http://schemas.microsoft.com/office/drawing/2014/main" id="{177DAC29-8462-9A47-9A65-B906A86E747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9A6046EB-F10D-9646-8977-2903B8A2B38C}" type="slidenum">
              <a:rPr lang="en-US" altLang="en-US" smtClean="0"/>
              <a:pPr>
                <a:spcBef>
                  <a:spcPct val="0"/>
                </a:spcBef>
              </a:pPr>
              <a:t>4</a:t>
            </a:fld>
            <a:endParaRPr lang="en-US" altLang="en-US"/>
          </a:p>
        </p:txBody>
      </p:sp>
      <p:sp>
        <p:nvSpPr>
          <p:cNvPr id="64514" name="Rectangle 2">
            <a:extLst>
              <a:ext uri="{FF2B5EF4-FFF2-40B4-BE49-F238E27FC236}">
                <a16:creationId xmlns:a16="http://schemas.microsoft.com/office/drawing/2014/main" id="{1D606622-CA01-EE41-B335-35A1919BDEC1}"/>
              </a:ext>
            </a:extLst>
          </p:cNvPr>
          <p:cNvSpPr>
            <a:spLocks noGrp="1" noRot="1" noChangeAspect="1" noChangeArrowheads="1" noTextEdit="1"/>
          </p:cNvSpPr>
          <p:nvPr>
            <p:ph type="sldImg"/>
          </p:nvPr>
        </p:nvSpPr>
        <p:spPr>
          <a:ln cap="flat"/>
        </p:spPr>
      </p:sp>
      <p:sp>
        <p:nvSpPr>
          <p:cNvPr id="64515" name="Rectangle 3">
            <a:extLst>
              <a:ext uri="{FF2B5EF4-FFF2-40B4-BE49-F238E27FC236}">
                <a16:creationId xmlns:a16="http://schemas.microsoft.com/office/drawing/2014/main" id="{816CCC1B-FA38-7F4F-8B79-871FB6120B9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Tree>
    <p:extLst>
      <p:ext uri="{BB962C8B-B14F-4D97-AF65-F5344CB8AC3E}">
        <p14:creationId xmlns:p14="http://schemas.microsoft.com/office/powerpoint/2010/main" val="5554859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B105B9C4-D3F4-374F-B949-038B1ABF915E}"/>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B1F79E1E-AF4F-4948-9876-83BF6079FBE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1507" name="Slide Number Placeholder 3">
            <a:extLst>
              <a:ext uri="{FF2B5EF4-FFF2-40B4-BE49-F238E27FC236}">
                <a16:creationId xmlns:a16="http://schemas.microsoft.com/office/drawing/2014/main" id="{3618C48D-A2EE-164E-8342-5BBF871A997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68B091BB-E6A7-3548-9018-B9140B3B5431}" type="slidenum">
              <a:rPr lang="en-US" altLang="en-US" smtClean="0"/>
              <a:pPr>
                <a:spcBef>
                  <a:spcPct val="0"/>
                </a:spcBef>
              </a:pPr>
              <a:t>5</a:t>
            </a:fld>
            <a:endParaRPr lang="en-US" altLang="en-US"/>
          </a:p>
        </p:txBody>
      </p:sp>
    </p:spTree>
    <p:extLst>
      <p:ext uri="{BB962C8B-B14F-4D97-AF65-F5344CB8AC3E}">
        <p14:creationId xmlns:p14="http://schemas.microsoft.com/office/powerpoint/2010/main" val="28112683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B105B9C4-D3F4-374F-B949-038B1ABF915E}"/>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B1F79E1E-AF4F-4948-9876-83BF6079FBE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1507" name="Slide Number Placeholder 3">
            <a:extLst>
              <a:ext uri="{FF2B5EF4-FFF2-40B4-BE49-F238E27FC236}">
                <a16:creationId xmlns:a16="http://schemas.microsoft.com/office/drawing/2014/main" id="{3618C48D-A2EE-164E-8342-5BBF871A997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68B091BB-E6A7-3548-9018-B9140B3B5431}" type="slidenum">
              <a:rPr lang="en-US" altLang="en-US" smtClean="0"/>
              <a:pPr>
                <a:spcBef>
                  <a:spcPct val="0"/>
                </a:spcBef>
              </a:pPr>
              <a:t>6</a:t>
            </a:fld>
            <a:endParaRPr lang="en-US" altLang="en-US"/>
          </a:p>
        </p:txBody>
      </p:sp>
    </p:spTree>
    <p:extLst>
      <p:ext uri="{BB962C8B-B14F-4D97-AF65-F5344CB8AC3E}">
        <p14:creationId xmlns:p14="http://schemas.microsoft.com/office/powerpoint/2010/main" val="5277889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B105B9C4-D3F4-374F-B949-038B1ABF915E}"/>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B1F79E1E-AF4F-4948-9876-83BF6079FBE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The advantage of matrices is that it allows us to do mathematical manipulations directly to the network. The disadvantage is that it is an expensive data structure. </a:t>
            </a:r>
          </a:p>
        </p:txBody>
      </p:sp>
      <p:sp>
        <p:nvSpPr>
          <p:cNvPr id="21507" name="Slide Number Placeholder 3">
            <a:extLst>
              <a:ext uri="{FF2B5EF4-FFF2-40B4-BE49-F238E27FC236}">
                <a16:creationId xmlns:a16="http://schemas.microsoft.com/office/drawing/2014/main" id="{3618C48D-A2EE-164E-8342-5BBF871A997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68B091BB-E6A7-3548-9018-B9140B3B5431}" type="slidenum">
              <a:rPr lang="en-US" altLang="en-US" smtClean="0"/>
              <a:pPr>
                <a:spcBef>
                  <a:spcPct val="0"/>
                </a:spcBef>
              </a:pPr>
              <a:t>7</a:t>
            </a:fld>
            <a:endParaRPr lang="en-US" altLang="en-US"/>
          </a:p>
        </p:txBody>
      </p:sp>
    </p:spTree>
    <p:extLst>
      <p:ext uri="{BB962C8B-B14F-4D97-AF65-F5344CB8AC3E}">
        <p14:creationId xmlns:p14="http://schemas.microsoft.com/office/powerpoint/2010/main" val="1616385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B105B9C4-D3F4-374F-B949-038B1ABF915E}"/>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B1F79E1E-AF4F-4948-9876-83BF6079FBE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1507" name="Slide Number Placeholder 3">
            <a:extLst>
              <a:ext uri="{FF2B5EF4-FFF2-40B4-BE49-F238E27FC236}">
                <a16:creationId xmlns:a16="http://schemas.microsoft.com/office/drawing/2014/main" id="{3618C48D-A2EE-164E-8342-5BBF871A997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defRPr>
            </a:lvl1pPr>
            <a:lvl2pPr marL="741363" indent="-284163">
              <a:spcBef>
                <a:spcPct val="30000"/>
              </a:spcBef>
              <a:defRPr sz="1200">
                <a:solidFill>
                  <a:schemeClr val="tx1"/>
                </a:solidFill>
                <a:latin typeface="Times New Roman" panose="02020603050405020304" pitchFamily="18" charset="0"/>
              </a:defRPr>
            </a:lvl2pPr>
            <a:lvl3pPr marL="1141413" indent="-227013">
              <a:spcBef>
                <a:spcPct val="30000"/>
              </a:spcBef>
              <a:defRPr sz="1200">
                <a:solidFill>
                  <a:schemeClr val="tx1"/>
                </a:solidFill>
                <a:latin typeface="Times New Roman" panose="02020603050405020304" pitchFamily="18" charset="0"/>
              </a:defRPr>
            </a:lvl3pPr>
            <a:lvl4pPr marL="1598613" indent="-227013">
              <a:spcBef>
                <a:spcPct val="30000"/>
              </a:spcBef>
              <a:defRPr sz="1200">
                <a:solidFill>
                  <a:schemeClr val="tx1"/>
                </a:solidFill>
                <a:latin typeface="Times New Roman" panose="02020603050405020304" pitchFamily="18" charset="0"/>
              </a:defRPr>
            </a:lvl4pPr>
            <a:lvl5pPr marL="2055813" indent="-227013">
              <a:spcBef>
                <a:spcPct val="30000"/>
              </a:spcBef>
              <a:defRPr sz="1200">
                <a:solidFill>
                  <a:schemeClr val="tx1"/>
                </a:solidFill>
                <a:latin typeface="Times New Roman" panose="02020603050405020304" pitchFamily="18" charset="0"/>
              </a:defRPr>
            </a:lvl5pPr>
            <a:lvl6pPr marL="2513013" indent="-227013" eaLnBrk="0" fontAlgn="base" hangingPunct="0">
              <a:spcBef>
                <a:spcPct val="30000"/>
              </a:spcBef>
              <a:spcAft>
                <a:spcPct val="0"/>
              </a:spcAft>
              <a:defRPr sz="1200">
                <a:solidFill>
                  <a:schemeClr val="tx1"/>
                </a:solidFill>
                <a:latin typeface="Times New Roman" panose="02020603050405020304" pitchFamily="18" charset="0"/>
              </a:defRPr>
            </a:lvl6pPr>
            <a:lvl7pPr marL="2970213" indent="-227013" eaLnBrk="0" fontAlgn="base" hangingPunct="0">
              <a:spcBef>
                <a:spcPct val="30000"/>
              </a:spcBef>
              <a:spcAft>
                <a:spcPct val="0"/>
              </a:spcAft>
              <a:defRPr sz="1200">
                <a:solidFill>
                  <a:schemeClr val="tx1"/>
                </a:solidFill>
                <a:latin typeface="Times New Roman" panose="02020603050405020304" pitchFamily="18" charset="0"/>
              </a:defRPr>
            </a:lvl7pPr>
            <a:lvl8pPr marL="3427413" indent="-227013" eaLnBrk="0" fontAlgn="base" hangingPunct="0">
              <a:spcBef>
                <a:spcPct val="30000"/>
              </a:spcBef>
              <a:spcAft>
                <a:spcPct val="0"/>
              </a:spcAft>
              <a:defRPr sz="1200">
                <a:solidFill>
                  <a:schemeClr val="tx1"/>
                </a:solidFill>
                <a:latin typeface="Times New Roman" panose="02020603050405020304" pitchFamily="18" charset="0"/>
              </a:defRPr>
            </a:lvl8pPr>
            <a:lvl9pPr marL="3884613" indent="-227013" eaLnBrk="0" fontAlgn="base" hangingPunct="0">
              <a:spcBef>
                <a:spcPct val="30000"/>
              </a:spcBef>
              <a:spcAft>
                <a:spcPct val="0"/>
              </a:spcAft>
              <a:defRPr sz="1200">
                <a:solidFill>
                  <a:schemeClr val="tx1"/>
                </a:solidFill>
                <a:latin typeface="Times New Roman" panose="02020603050405020304" pitchFamily="18" charset="0"/>
              </a:defRPr>
            </a:lvl9pPr>
          </a:lstStyle>
          <a:p>
            <a:pPr>
              <a:spcBef>
                <a:spcPct val="0"/>
              </a:spcBef>
            </a:pPr>
            <a:fld id="{68B091BB-E6A7-3548-9018-B9140B3B5431}" type="slidenum">
              <a:rPr lang="en-US" altLang="en-US" smtClean="0"/>
              <a:pPr>
                <a:spcBef>
                  <a:spcPct val="0"/>
                </a:spcBef>
              </a:pPr>
              <a:t>8</a:t>
            </a:fld>
            <a:endParaRPr lang="en-US" altLang="en-US"/>
          </a:p>
        </p:txBody>
      </p:sp>
    </p:spTree>
    <p:extLst>
      <p:ext uri="{BB962C8B-B14F-4D97-AF65-F5344CB8AC3E}">
        <p14:creationId xmlns:p14="http://schemas.microsoft.com/office/powerpoint/2010/main" val="41676222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Unimodal networks = all the entities are of the same type.</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en-US" sz="1200" dirty="0"/>
              <a:t>Group affiliations are fundamental in defining the social identity of individuals</a:t>
            </a:r>
          </a:p>
          <a:p>
            <a:endParaRPr lang="en-US" dirty="0"/>
          </a:p>
        </p:txBody>
      </p:sp>
      <p:sp>
        <p:nvSpPr>
          <p:cNvPr id="4" name="Slide Number Placeholder 3"/>
          <p:cNvSpPr>
            <a:spLocks noGrp="1"/>
          </p:cNvSpPr>
          <p:nvPr>
            <p:ph type="sldNum" sz="quarter" idx="5"/>
          </p:nvPr>
        </p:nvSpPr>
        <p:spPr/>
        <p:txBody>
          <a:bodyPr/>
          <a:lstStyle/>
          <a:p>
            <a:pPr>
              <a:defRPr/>
            </a:pPr>
            <a:fld id="{C1ABA49F-F8C2-4E4C-80CD-AF1B3B239A71}" type="slidenum">
              <a:rPr lang="en-US" altLang="en-US" smtClean="0"/>
              <a:pPr>
                <a:defRPr/>
              </a:pPr>
              <a:t>9</a:t>
            </a:fld>
            <a:endParaRPr lang="en-US" altLang="en-US"/>
          </a:p>
        </p:txBody>
      </p:sp>
    </p:spTree>
    <p:extLst>
      <p:ext uri="{BB962C8B-B14F-4D97-AF65-F5344CB8AC3E}">
        <p14:creationId xmlns:p14="http://schemas.microsoft.com/office/powerpoint/2010/main" val="1952848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1C19C293-E7FE-0C43-BE9A-F493B41D946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8945F16-BBBC-EC47-9E5D-2D685AD9730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BB70841-C38D-644F-9692-464C4E4A8A84}"/>
              </a:ext>
            </a:extLst>
          </p:cNvPr>
          <p:cNvSpPr>
            <a:spLocks noGrp="1" noChangeArrowheads="1"/>
          </p:cNvSpPr>
          <p:nvPr>
            <p:ph type="sldNum" sz="quarter" idx="12"/>
          </p:nvPr>
        </p:nvSpPr>
        <p:spPr>
          <a:ln/>
        </p:spPr>
        <p:txBody>
          <a:bodyPr/>
          <a:lstStyle>
            <a:lvl1pPr>
              <a:defRPr/>
            </a:lvl1pPr>
          </a:lstStyle>
          <a:p>
            <a:pPr>
              <a:defRPr/>
            </a:pPr>
            <a:fld id="{4A5BD7F8-16A7-1D45-95BE-A8940FD7D913}" type="slidenum">
              <a:rPr lang="en-US" altLang="en-US"/>
              <a:pPr>
                <a:defRPr/>
              </a:pPr>
              <a:t>‹#›</a:t>
            </a:fld>
            <a:endParaRPr lang="en-US" altLang="en-US"/>
          </a:p>
        </p:txBody>
      </p:sp>
    </p:spTree>
    <p:extLst>
      <p:ext uri="{BB962C8B-B14F-4D97-AF65-F5344CB8AC3E}">
        <p14:creationId xmlns:p14="http://schemas.microsoft.com/office/powerpoint/2010/main" val="1190429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6D2ACB13-9D60-E449-8169-C17E4854D42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5B970013-1423-484E-9048-42470936A53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BEF01FCD-3823-7A45-AEA9-3BF1BF36B1EC}"/>
              </a:ext>
            </a:extLst>
          </p:cNvPr>
          <p:cNvSpPr>
            <a:spLocks noGrp="1" noChangeArrowheads="1"/>
          </p:cNvSpPr>
          <p:nvPr>
            <p:ph type="sldNum" sz="quarter" idx="12"/>
          </p:nvPr>
        </p:nvSpPr>
        <p:spPr>
          <a:ln/>
        </p:spPr>
        <p:txBody>
          <a:bodyPr/>
          <a:lstStyle>
            <a:lvl1pPr>
              <a:defRPr/>
            </a:lvl1pPr>
          </a:lstStyle>
          <a:p>
            <a:pPr>
              <a:defRPr/>
            </a:pPr>
            <a:fld id="{A1C75618-B0F5-1343-A062-711F77941059}" type="slidenum">
              <a:rPr lang="en-US" altLang="en-US"/>
              <a:pPr>
                <a:defRPr/>
              </a:pPr>
              <a:t>‹#›</a:t>
            </a:fld>
            <a:endParaRPr lang="en-US" altLang="en-US"/>
          </a:p>
        </p:txBody>
      </p:sp>
    </p:spTree>
    <p:extLst>
      <p:ext uri="{BB962C8B-B14F-4D97-AF65-F5344CB8AC3E}">
        <p14:creationId xmlns:p14="http://schemas.microsoft.com/office/powerpoint/2010/main" val="2078547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CDAD9270-5DAA-B845-9637-2DED01F4FE9E}"/>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4F22CF0-6400-EC4D-878C-16EFF55A015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622ECB8-BCBE-3B49-9DE5-5B420117673D}"/>
              </a:ext>
            </a:extLst>
          </p:cNvPr>
          <p:cNvSpPr>
            <a:spLocks noGrp="1" noChangeArrowheads="1"/>
          </p:cNvSpPr>
          <p:nvPr>
            <p:ph type="sldNum" sz="quarter" idx="12"/>
          </p:nvPr>
        </p:nvSpPr>
        <p:spPr>
          <a:ln/>
        </p:spPr>
        <p:txBody>
          <a:bodyPr/>
          <a:lstStyle>
            <a:lvl1pPr>
              <a:defRPr/>
            </a:lvl1pPr>
          </a:lstStyle>
          <a:p>
            <a:pPr>
              <a:defRPr/>
            </a:pPr>
            <a:fld id="{94C1D447-E016-4D41-9AA7-96741AABBA7D}" type="slidenum">
              <a:rPr lang="en-US" altLang="en-US"/>
              <a:pPr>
                <a:defRPr/>
              </a:pPr>
              <a:t>‹#›</a:t>
            </a:fld>
            <a:endParaRPr lang="en-US" altLang="en-US"/>
          </a:p>
        </p:txBody>
      </p:sp>
    </p:spTree>
    <p:extLst>
      <p:ext uri="{BB962C8B-B14F-4D97-AF65-F5344CB8AC3E}">
        <p14:creationId xmlns:p14="http://schemas.microsoft.com/office/powerpoint/2010/main" val="1170482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pPr lvl="0"/>
            <a:endParaRPr lang="en-US" noProof="0"/>
          </a:p>
        </p:txBody>
      </p:sp>
      <p:sp>
        <p:nvSpPr>
          <p:cNvPr id="4" name="Rectangle 4">
            <a:extLst>
              <a:ext uri="{FF2B5EF4-FFF2-40B4-BE49-F238E27FC236}">
                <a16:creationId xmlns:a16="http://schemas.microsoft.com/office/drawing/2014/main" id="{1473D4D1-74E1-E04B-AF64-7F88935A3BC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5DE3C1E3-D74B-1341-8AE7-83703B816F6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47C9500-9C0A-1540-ACE9-046E51380094}"/>
              </a:ext>
            </a:extLst>
          </p:cNvPr>
          <p:cNvSpPr>
            <a:spLocks noGrp="1" noChangeArrowheads="1"/>
          </p:cNvSpPr>
          <p:nvPr>
            <p:ph type="sldNum" sz="quarter" idx="12"/>
          </p:nvPr>
        </p:nvSpPr>
        <p:spPr>
          <a:ln/>
        </p:spPr>
        <p:txBody>
          <a:bodyPr/>
          <a:lstStyle>
            <a:lvl1pPr>
              <a:defRPr/>
            </a:lvl1pPr>
          </a:lstStyle>
          <a:p>
            <a:pPr>
              <a:defRPr/>
            </a:pPr>
            <a:fld id="{8308705C-5879-9344-B47C-738953242F32}" type="slidenum">
              <a:rPr lang="en-US" altLang="en-US"/>
              <a:pPr>
                <a:defRPr/>
              </a:pPr>
              <a:t>‹#›</a:t>
            </a:fld>
            <a:endParaRPr lang="en-US" altLang="en-US"/>
          </a:p>
        </p:txBody>
      </p:sp>
    </p:spTree>
    <p:extLst>
      <p:ext uri="{BB962C8B-B14F-4D97-AF65-F5344CB8AC3E}">
        <p14:creationId xmlns:p14="http://schemas.microsoft.com/office/powerpoint/2010/main" val="42365133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chart">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a:t>Click to edit Master title style</a:t>
            </a:r>
          </a:p>
        </p:txBody>
      </p:sp>
      <p:sp>
        <p:nvSpPr>
          <p:cNvPr id="3" name="Chart Placeholder 2"/>
          <p:cNvSpPr>
            <a:spLocks noGrp="1"/>
          </p:cNvSpPr>
          <p:nvPr>
            <p:ph type="chart" idx="1"/>
          </p:nvPr>
        </p:nvSpPr>
        <p:spPr>
          <a:xfrm>
            <a:off x="685800" y="1981200"/>
            <a:ext cx="7772400" cy="4114800"/>
          </a:xfrm>
        </p:spPr>
        <p:txBody>
          <a:bodyPr>
            <a:normAutofit/>
          </a:bodyPr>
          <a:lstStyle/>
          <a:p>
            <a:pPr lvl="0"/>
            <a:endParaRPr lang="en-US" noProof="0"/>
          </a:p>
        </p:txBody>
      </p:sp>
      <p:sp>
        <p:nvSpPr>
          <p:cNvPr id="4" name="Rectangle 4">
            <a:extLst>
              <a:ext uri="{FF2B5EF4-FFF2-40B4-BE49-F238E27FC236}">
                <a16:creationId xmlns:a16="http://schemas.microsoft.com/office/drawing/2014/main" id="{B96DC56F-1F43-9F42-B2BC-2F5D9F9A80C4}"/>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A3C551C-16C0-634F-98CD-4D05D2721B6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DDE1C92-8E83-8648-AF63-7E8F75BD3918}"/>
              </a:ext>
            </a:extLst>
          </p:cNvPr>
          <p:cNvSpPr>
            <a:spLocks noGrp="1" noChangeArrowheads="1"/>
          </p:cNvSpPr>
          <p:nvPr>
            <p:ph type="sldNum" sz="quarter" idx="12"/>
          </p:nvPr>
        </p:nvSpPr>
        <p:spPr>
          <a:ln/>
        </p:spPr>
        <p:txBody>
          <a:bodyPr/>
          <a:lstStyle>
            <a:lvl1pPr>
              <a:defRPr/>
            </a:lvl1pPr>
          </a:lstStyle>
          <a:p>
            <a:pPr>
              <a:defRPr/>
            </a:pPr>
            <a:fld id="{B52B0501-3F07-594E-AE88-9F1626BA4C15}" type="slidenum">
              <a:rPr lang="en-US" altLang="en-US"/>
              <a:pPr>
                <a:defRPr/>
              </a:pPr>
              <a:t>‹#›</a:t>
            </a:fld>
            <a:endParaRPr lang="en-US" altLang="en-US"/>
          </a:p>
        </p:txBody>
      </p:sp>
    </p:spTree>
    <p:extLst>
      <p:ext uri="{BB962C8B-B14F-4D97-AF65-F5344CB8AC3E}">
        <p14:creationId xmlns:p14="http://schemas.microsoft.com/office/powerpoint/2010/main" val="5999881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dgm">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a:t>Click to edit Master title style</a:t>
            </a:r>
          </a:p>
        </p:txBody>
      </p:sp>
      <p:sp>
        <p:nvSpPr>
          <p:cNvPr id="3" name="SmartArt Placeholder 2"/>
          <p:cNvSpPr>
            <a:spLocks noGrp="1"/>
          </p:cNvSpPr>
          <p:nvPr>
            <p:ph type="dgm" idx="1"/>
          </p:nvPr>
        </p:nvSpPr>
        <p:spPr>
          <a:xfrm>
            <a:off x="685800" y="1981200"/>
            <a:ext cx="7772400" cy="4114800"/>
          </a:xfrm>
        </p:spPr>
        <p:txBody>
          <a:bodyPr>
            <a:normAutofit/>
          </a:bodyPr>
          <a:lstStyle/>
          <a:p>
            <a:pPr lvl="0"/>
            <a:endParaRPr lang="en-US" noProof="0"/>
          </a:p>
        </p:txBody>
      </p:sp>
      <p:sp>
        <p:nvSpPr>
          <p:cNvPr id="4" name="Rectangle 4">
            <a:extLst>
              <a:ext uri="{FF2B5EF4-FFF2-40B4-BE49-F238E27FC236}">
                <a16:creationId xmlns:a16="http://schemas.microsoft.com/office/drawing/2014/main" id="{5E15E86E-4E8A-DF4C-ABF1-7513593119B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9D0E4D2E-E565-9541-B37B-4760BACDA82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F3A3BF0-0698-6647-92DB-A35D6B999A64}"/>
              </a:ext>
            </a:extLst>
          </p:cNvPr>
          <p:cNvSpPr>
            <a:spLocks noGrp="1" noChangeArrowheads="1"/>
          </p:cNvSpPr>
          <p:nvPr>
            <p:ph type="sldNum" sz="quarter" idx="12"/>
          </p:nvPr>
        </p:nvSpPr>
        <p:spPr>
          <a:ln/>
        </p:spPr>
        <p:txBody>
          <a:bodyPr/>
          <a:lstStyle>
            <a:lvl1pPr>
              <a:defRPr/>
            </a:lvl1pPr>
          </a:lstStyle>
          <a:p>
            <a:pPr>
              <a:defRPr/>
            </a:pPr>
            <a:fld id="{0E085CCD-2481-0B47-940B-B5E08A2A1651}" type="slidenum">
              <a:rPr lang="en-US" altLang="en-US"/>
              <a:pPr>
                <a:defRPr/>
              </a:pPr>
              <a:t>‹#›</a:t>
            </a:fld>
            <a:endParaRPr lang="en-US" altLang="en-US"/>
          </a:p>
        </p:txBody>
      </p:sp>
    </p:spTree>
    <p:extLst>
      <p:ext uri="{BB962C8B-B14F-4D97-AF65-F5344CB8AC3E}">
        <p14:creationId xmlns:p14="http://schemas.microsoft.com/office/powerpoint/2010/main" val="2091567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5BC6CC9B-1CDF-264F-942E-D69BCB225B89}"/>
              </a:ext>
            </a:extLst>
          </p:cNvPr>
          <p:cNvSpPr>
            <a:spLocks noGrp="1" noChangeArrowheads="1"/>
          </p:cNvSpPr>
          <p:nvPr>
            <p:ph type="dt" sz="half" idx="10"/>
          </p:nvPr>
        </p:nvSpPr>
        <p:spPr>
          <a:ln w="6350">
            <a:solidFill>
              <a:srgbClr val="000000"/>
            </a:solidFill>
            <a:prstDash val="sysDash"/>
          </a:ln>
        </p:spPr>
        <p:txBody>
          <a:bodyPr/>
          <a:lstStyle>
            <a:lvl1pPr>
              <a:defRPr baseline="0">
                <a:solidFill>
                  <a:srgbClr val="000000"/>
                </a:solidFill>
              </a:defRPr>
            </a:lvl1pPr>
          </a:lstStyle>
          <a:p>
            <a:pPr>
              <a:defRPr/>
            </a:pPr>
            <a:endParaRPr lang="en-US"/>
          </a:p>
        </p:txBody>
      </p:sp>
      <p:sp>
        <p:nvSpPr>
          <p:cNvPr id="5" name="Rectangle 5">
            <a:extLst>
              <a:ext uri="{FF2B5EF4-FFF2-40B4-BE49-F238E27FC236}">
                <a16:creationId xmlns:a16="http://schemas.microsoft.com/office/drawing/2014/main" id="{E804A7F8-8985-F343-B992-98DCB2DB3307}"/>
              </a:ext>
            </a:extLst>
          </p:cNvPr>
          <p:cNvSpPr>
            <a:spLocks noGrp="1" noChangeArrowheads="1"/>
          </p:cNvSpPr>
          <p:nvPr>
            <p:ph type="ftr" sz="quarter" idx="11"/>
          </p:nvPr>
        </p:nvSpPr>
        <p:spPr/>
        <p:txBody>
          <a:bodyPr/>
          <a:lstStyle>
            <a:lvl1pPr>
              <a:defRPr baseline="0">
                <a:solidFill>
                  <a:srgbClr val="000000"/>
                </a:solidFill>
              </a:defRPr>
            </a:lvl1pPr>
          </a:lstStyle>
          <a:p>
            <a:pPr>
              <a:defRPr/>
            </a:pPr>
            <a:endParaRPr lang="en-US"/>
          </a:p>
        </p:txBody>
      </p:sp>
      <p:sp>
        <p:nvSpPr>
          <p:cNvPr id="6" name="Rectangle 6">
            <a:extLst>
              <a:ext uri="{FF2B5EF4-FFF2-40B4-BE49-F238E27FC236}">
                <a16:creationId xmlns:a16="http://schemas.microsoft.com/office/drawing/2014/main" id="{64F52CE8-FC96-134B-81D8-238879C571FB}"/>
              </a:ext>
            </a:extLst>
          </p:cNvPr>
          <p:cNvSpPr>
            <a:spLocks noGrp="1" noChangeArrowheads="1"/>
          </p:cNvSpPr>
          <p:nvPr>
            <p:ph type="sldNum" sz="quarter" idx="12"/>
          </p:nvPr>
        </p:nvSpPr>
        <p:spPr/>
        <p:txBody>
          <a:bodyPr/>
          <a:lstStyle>
            <a:lvl1pPr>
              <a:defRPr/>
            </a:lvl1pPr>
          </a:lstStyle>
          <a:p>
            <a:pPr>
              <a:defRPr/>
            </a:pPr>
            <a:fld id="{E73DAF03-F366-2245-9042-0EBD360C37F1}" type="slidenum">
              <a:rPr lang="en-US" altLang="en-US"/>
              <a:pPr>
                <a:defRPr/>
              </a:pPr>
              <a:t>‹#›</a:t>
            </a:fld>
            <a:endParaRPr lang="en-US" altLang="en-US"/>
          </a:p>
        </p:txBody>
      </p:sp>
    </p:spTree>
    <p:extLst>
      <p:ext uri="{BB962C8B-B14F-4D97-AF65-F5344CB8AC3E}">
        <p14:creationId xmlns:p14="http://schemas.microsoft.com/office/powerpoint/2010/main" val="1817054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7DB17E85-5731-594F-BD80-3B875A8B705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91194DEF-A722-8841-94D6-D9EABEB77EE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C6D091E-C510-1149-82D0-7FA749A49F99}"/>
              </a:ext>
            </a:extLst>
          </p:cNvPr>
          <p:cNvSpPr>
            <a:spLocks noGrp="1" noChangeArrowheads="1"/>
          </p:cNvSpPr>
          <p:nvPr>
            <p:ph type="sldNum" sz="quarter" idx="12"/>
          </p:nvPr>
        </p:nvSpPr>
        <p:spPr>
          <a:ln/>
        </p:spPr>
        <p:txBody>
          <a:bodyPr/>
          <a:lstStyle>
            <a:lvl1pPr>
              <a:defRPr/>
            </a:lvl1pPr>
          </a:lstStyle>
          <a:p>
            <a:pPr>
              <a:defRPr/>
            </a:pPr>
            <a:fld id="{8576DF4D-8772-014D-9B78-06450CA2229C}" type="slidenum">
              <a:rPr lang="en-US" altLang="en-US"/>
              <a:pPr>
                <a:defRPr/>
              </a:pPr>
              <a:t>‹#›</a:t>
            </a:fld>
            <a:endParaRPr lang="en-US" altLang="en-US"/>
          </a:p>
        </p:txBody>
      </p:sp>
    </p:spTree>
    <p:extLst>
      <p:ext uri="{BB962C8B-B14F-4D97-AF65-F5344CB8AC3E}">
        <p14:creationId xmlns:p14="http://schemas.microsoft.com/office/powerpoint/2010/main" val="1983579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2282204D-75EC-184F-B69A-E36683669D9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65E712E2-2FEB-7A45-B878-732853B82CE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B95261BF-CC1B-BA4F-B4CC-C8E28BC0418C}"/>
              </a:ext>
            </a:extLst>
          </p:cNvPr>
          <p:cNvSpPr>
            <a:spLocks noGrp="1" noChangeArrowheads="1"/>
          </p:cNvSpPr>
          <p:nvPr>
            <p:ph type="sldNum" sz="quarter" idx="12"/>
          </p:nvPr>
        </p:nvSpPr>
        <p:spPr>
          <a:ln/>
        </p:spPr>
        <p:txBody>
          <a:bodyPr/>
          <a:lstStyle>
            <a:lvl1pPr>
              <a:defRPr/>
            </a:lvl1pPr>
          </a:lstStyle>
          <a:p>
            <a:pPr>
              <a:defRPr/>
            </a:pPr>
            <a:fld id="{A951D61D-3C14-4E48-A19A-93F93393C742}" type="slidenum">
              <a:rPr lang="en-US" altLang="en-US"/>
              <a:pPr>
                <a:defRPr/>
              </a:pPr>
              <a:t>‹#›</a:t>
            </a:fld>
            <a:endParaRPr lang="en-US" altLang="en-US"/>
          </a:p>
        </p:txBody>
      </p:sp>
    </p:spTree>
    <p:extLst>
      <p:ext uri="{BB962C8B-B14F-4D97-AF65-F5344CB8AC3E}">
        <p14:creationId xmlns:p14="http://schemas.microsoft.com/office/powerpoint/2010/main" val="913897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66AC8F46-0F9F-5C4D-AB0B-3375DCA2BF99}"/>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880AD26A-39A5-B344-B76C-D8AB528A458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BBC7B903-9D9B-654D-855B-37635BAFB68F}"/>
              </a:ext>
            </a:extLst>
          </p:cNvPr>
          <p:cNvSpPr>
            <a:spLocks noGrp="1" noChangeArrowheads="1"/>
          </p:cNvSpPr>
          <p:nvPr>
            <p:ph type="sldNum" sz="quarter" idx="12"/>
          </p:nvPr>
        </p:nvSpPr>
        <p:spPr>
          <a:ln/>
        </p:spPr>
        <p:txBody>
          <a:bodyPr/>
          <a:lstStyle>
            <a:lvl1pPr>
              <a:defRPr/>
            </a:lvl1pPr>
          </a:lstStyle>
          <a:p>
            <a:pPr>
              <a:defRPr/>
            </a:pPr>
            <a:fld id="{F94DA785-7D0B-6945-ACFC-ADEBE7DB0FBF}" type="slidenum">
              <a:rPr lang="en-US" altLang="en-US"/>
              <a:pPr>
                <a:defRPr/>
              </a:pPr>
              <a:t>‹#›</a:t>
            </a:fld>
            <a:endParaRPr lang="en-US" altLang="en-US"/>
          </a:p>
        </p:txBody>
      </p:sp>
    </p:spTree>
    <p:extLst>
      <p:ext uri="{BB962C8B-B14F-4D97-AF65-F5344CB8AC3E}">
        <p14:creationId xmlns:p14="http://schemas.microsoft.com/office/powerpoint/2010/main" val="25880142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A43281CC-CD1E-E545-969E-48947A9A2D7D}"/>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0410C224-33F9-E646-B7E6-D20B3B2859B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2E3650A8-C8C8-F24B-8D3E-1B47229B7963}"/>
              </a:ext>
            </a:extLst>
          </p:cNvPr>
          <p:cNvSpPr>
            <a:spLocks noGrp="1" noChangeArrowheads="1"/>
          </p:cNvSpPr>
          <p:nvPr>
            <p:ph type="sldNum" sz="quarter" idx="12"/>
          </p:nvPr>
        </p:nvSpPr>
        <p:spPr>
          <a:ln/>
        </p:spPr>
        <p:txBody>
          <a:bodyPr/>
          <a:lstStyle>
            <a:lvl1pPr>
              <a:defRPr/>
            </a:lvl1pPr>
          </a:lstStyle>
          <a:p>
            <a:pPr>
              <a:defRPr/>
            </a:pPr>
            <a:fld id="{829BAA5D-C4A3-F347-BD7D-E6B598E0D90F}" type="slidenum">
              <a:rPr lang="en-US" altLang="en-US"/>
              <a:pPr>
                <a:defRPr/>
              </a:pPr>
              <a:t>‹#›</a:t>
            </a:fld>
            <a:endParaRPr lang="en-US" altLang="en-US"/>
          </a:p>
        </p:txBody>
      </p:sp>
    </p:spTree>
    <p:extLst>
      <p:ext uri="{BB962C8B-B14F-4D97-AF65-F5344CB8AC3E}">
        <p14:creationId xmlns:p14="http://schemas.microsoft.com/office/powerpoint/2010/main" val="3618748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77563F5-2588-4F4F-BED2-B1732F165B22}"/>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A3332A57-C7E4-3344-BA06-80451E5DC2C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45F979FF-E0F3-A44E-A411-7EBF7222EEE4}"/>
              </a:ext>
            </a:extLst>
          </p:cNvPr>
          <p:cNvSpPr>
            <a:spLocks noGrp="1" noChangeArrowheads="1"/>
          </p:cNvSpPr>
          <p:nvPr>
            <p:ph type="sldNum" sz="quarter" idx="12"/>
          </p:nvPr>
        </p:nvSpPr>
        <p:spPr>
          <a:ln/>
        </p:spPr>
        <p:txBody>
          <a:bodyPr/>
          <a:lstStyle>
            <a:lvl1pPr>
              <a:defRPr/>
            </a:lvl1pPr>
          </a:lstStyle>
          <a:p>
            <a:pPr>
              <a:defRPr/>
            </a:pPr>
            <a:fld id="{D8D994CE-FD0D-3244-9609-F95CB4BC95C9}" type="slidenum">
              <a:rPr lang="en-US" altLang="en-US"/>
              <a:pPr>
                <a:defRPr/>
              </a:pPr>
              <a:t>‹#›</a:t>
            </a:fld>
            <a:endParaRPr lang="en-US" altLang="en-US"/>
          </a:p>
        </p:txBody>
      </p:sp>
    </p:spTree>
    <p:extLst>
      <p:ext uri="{BB962C8B-B14F-4D97-AF65-F5344CB8AC3E}">
        <p14:creationId xmlns:p14="http://schemas.microsoft.com/office/powerpoint/2010/main" val="1801534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42576533-5A8C-7343-8AF3-4D6CF132B952}"/>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D5A7D35B-3E89-DD41-9578-05B31597DA6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0E66A3C4-65D9-1F4E-97A4-840918038825}"/>
              </a:ext>
            </a:extLst>
          </p:cNvPr>
          <p:cNvSpPr>
            <a:spLocks noGrp="1" noChangeArrowheads="1"/>
          </p:cNvSpPr>
          <p:nvPr>
            <p:ph type="sldNum" sz="quarter" idx="12"/>
          </p:nvPr>
        </p:nvSpPr>
        <p:spPr>
          <a:ln/>
        </p:spPr>
        <p:txBody>
          <a:bodyPr/>
          <a:lstStyle>
            <a:lvl1pPr>
              <a:defRPr/>
            </a:lvl1pPr>
          </a:lstStyle>
          <a:p>
            <a:pPr>
              <a:defRPr/>
            </a:pPr>
            <a:fld id="{C9522F0F-C157-AF42-A693-DEA7FCA2FAB7}" type="slidenum">
              <a:rPr lang="en-US" altLang="en-US"/>
              <a:pPr>
                <a:defRPr/>
              </a:pPr>
              <a:t>‹#›</a:t>
            </a:fld>
            <a:endParaRPr lang="en-US" altLang="en-US"/>
          </a:p>
        </p:txBody>
      </p:sp>
    </p:spTree>
    <p:extLst>
      <p:ext uri="{BB962C8B-B14F-4D97-AF65-F5344CB8AC3E}">
        <p14:creationId xmlns:p14="http://schemas.microsoft.com/office/powerpoint/2010/main" val="8668254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A9FBC99A-5ABF-984F-8622-C94F36A001E3}"/>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1951C466-163C-914B-87CA-2043EBFB725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D2F9D9A0-F379-1640-A907-18FDA194CBAC}"/>
              </a:ext>
            </a:extLst>
          </p:cNvPr>
          <p:cNvSpPr>
            <a:spLocks noGrp="1" noChangeArrowheads="1"/>
          </p:cNvSpPr>
          <p:nvPr>
            <p:ph type="sldNum" sz="quarter" idx="12"/>
          </p:nvPr>
        </p:nvSpPr>
        <p:spPr>
          <a:ln/>
        </p:spPr>
        <p:txBody>
          <a:bodyPr/>
          <a:lstStyle>
            <a:lvl1pPr>
              <a:defRPr/>
            </a:lvl1pPr>
          </a:lstStyle>
          <a:p>
            <a:pPr>
              <a:defRPr/>
            </a:pPr>
            <a:fld id="{43FA7048-7727-1345-831C-19D5D7E29E25}" type="slidenum">
              <a:rPr lang="en-US" altLang="en-US"/>
              <a:pPr>
                <a:defRPr/>
              </a:pPr>
              <a:t>‹#›</a:t>
            </a:fld>
            <a:endParaRPr lang="en-US" altLang="en-US"/>
          </a:p>
        </p:txBody>
      </p:sp>
    </p:spTree>
    <p:extLst>
      <p:ext uri="{BB962C8B-B14F-4D97-AF65-F5344CB8AC3E}">
        <p14:creationId xmlns:p14="http://schemas.microsoft.com/office/powerpoint/2010/main" val="3104379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655C46BC-6C7F-4348-B5FD-76E400B18170}"/>
              </a:ext>
            </a:extLst>
          </p:cNvPr>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90605A6D-D874-EE44-9F85-3D2ECD572782}"/>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B0636A3C-6036-644F-8723-A0D5710D97CD}"/>
              </a:ext>
            </a:extLst>
          </p:cNvPr>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lvl1pPr algn="l" eaLnBrk="0" hangingPunct="0">
              <a:defRPr sz="1400" baseline="0">
                <a:solidFill>
                  <a:srgbClr val="000000"/>
                </a:solidFill>
                <a:cs typeface="+mn-cs"/>
              </a:defRPr>
            </a:lvl1pPr>
          </a:lstStyle>
          <a:p>
            <a:pPr>
              <a:defRPr/>
            </a:pPr>
            <a:endParaRPr lang="en-US"/>
          </a:p>
        </p:txBody>
      </p:sp>
      <p:sp>
        <p:nvSpPr>
          <p:cNvPr id="1029" name="Rectangle 5">
            <a:extLst>
              <a:ext uri="{FF2B5EF4-FFF2-40B4-BE49-F238E27FC236}">
                <a16:creationId xmlns:a16="http://schemas.microsoft.com/office/drawing/2014/main" id="{904D0437-7DD3-AC49-A463-E1ADECB11FCA}"/>
              </a:ext>
            </a:extLst>
          </p:cNvPr>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lvl1pPr algn="ctr" eaLnBrk="0" hangingPunct="0">
              <a:defRPr sz="1400" baseline="0">
                <a:solidFill>
                  <a:srgbClr val="000000"/>
                </a:solidFill>
                <a:cs typeface="+mn-cs"/>
              </a:defRPr>
            </a:lvl1pPr>
          </a:lstStyle>
          <a:p>
            <a:pPr>
              <a:defRPr/>
            </a:pPr>
            <a:endParaRPr lang="en-US"/>
          </a:p>
        </p:txBody>
      </p:sp>
      <p:sp>
        <p:nvSpPr>
          <p:cNvPr id="1030" name="Rectangle 6">
            <a:extLst>
              <a:ext uri="{FF2B5EF4-FFF2-40B4-BE49-F238E27FC236}">
                <a16:creationId xmlns:a16="http://schemas.microsoft.com/office/drawing/2014/main" id="{2B68F7EE-1309-2848-AF3D-9E43AE4DBA0E}"/>
              </a:ext>
            </a:extLst>
          </p:cNvPr>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lvl1pPr algn="r" eaLnBrk="0" hangingPunct="0">
              <a:defRPr sz="1400">
                <a:solidFill>
                  <a:srgbClr val="000000"/>
                </a:solidFill>
              </a:defRPr>
            </a:lvl1pPr>
          </a:lstStyle>
          <a:p>
            <a:pPr>
              <a:defRPr/>
            </a:pPr>
            <a:fld id="{AACB35DB-D13B-B24E-934B-35F0A5F1972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4126" r:id="rId1"/>
    <p:sldLayoutId id="2147484139" r:id="rId2"/>
    <p:sldLayoutId id="2147484127" r:id="rId3"/>
    <p:sldLayoutId id="2147484128" r:id="rId4"/>
    <p:sldLayoutId id="2147484129" r:id="rId5"/>
    <p:sldLayoutId id="2147484130" r:id="rId6"/>
    <p:sldLayoutId id="2147484131" r:id="rId7"/>
    <p:sldLayoutId id="2147484132" r:id="rId8"/>
    <p:sldLayoutId id="2147484133" r:id="rId9"/>
    <p:sldLayoutId id="2147484134" r:id="rId10"/>
    <p:sldLayoutId id="2147484135" r:id="rId11"/>
    <p:sldLayoutId id="2147484136" r:id="rId12"/>
    <p:sldLayoutId id="2147484137" r:id="rId13"/>
    <p:sldLayoutId id="2147484138" r:id="rId14"/>
  </p:sldLayoutIdLst>
  <p:hf hdr="0" ftr="0" dt="0"/>
  <p:txStyles>
    <p:titleStyle>
      <a:lvl1pPr algn="ctr" rtl="0" eaLnBrk="0" fontAlgn="base" hangingPunct="0">
        <a:spcBef>
          <a:spcPct val="0"/>
        </a:spcBef>
        <a:spcAft>
          <a:spcPct val="0"/>
        </a:spcAft>
        <a:defRPr sz="4400">
          <a:solidFill>
            <a:srgbClr val="000000"/>
          </a:solidFill>
          <a:latin typeface="+mj-lt"/>
          <a:ea typeface="+mj-ea"/>
          <a:cs typeface="+mj-cs"/>
        </a:defRPr>
      </a:lvl1pPr>
      <a:lvl2pPr algn="ctr" rtl="0" eaLnBrk="0" fontAlgn="base" hangingPunct="0">
        <a:spcBef>
          <a:spcPct val="0"/>
        </a:spcBef>
        <a:spcAft>
          <a:spcPct val="0"/>
        </a:spcAft>
        <a:defRPr sz="4400">
          <a:solidFill>
            <a:srgbClr val="000000"/>
          </a:solidFill>
          <a:latin typeface="Times New Roman" pitchFamily="18" charset="0"/>
        </a:defRPr>
      </a:lvl2pPr>
      <a:lvl3pPr algn="ctr" rtl="0" eaLnBrk="0" fontAlgn="base" hangingPunct="0">
        <a:spcBef>
          <a:spcPct val="0"/>
        </a:spcBef>
        <a:spcAft>
          <a:spcPct val="0"/>
        </a:spcAft>
        <a:defRPr sz="4400">
          <a:solidFill>
            <a:srgbClr val="000000"/>
          </a:solidFill>
          <a:latin typeface="Times New Roman" pitchFamily="18" charset="0"/>
        </a:defRPr>
      </a:lvl3pPr>
      <a:lvl4pPr algn="ctr" rtl="0" eaLnBrk="0" fontAlgn="base" hangingPunct="0">
        <a:spcBef>
          <a:spcPct val="0"/>
        </a:spcBef>
        <a:spcAft>
          <a:spcPct val="0"/>
        </a:spcAft>
        <a:defRPr sz="4400">
          <a:solidFill>
            <a:srgbClr val="000000"/>
          </a:solidFill>
          <a:latin typeface="Times New Roman" pitchFamily="18" charset="0"/>
        </a:defRPr>
      </a:lvl4pPr>
      <a:lvl5pPr algn="ctr" rtl="0" eaLnBrk="0" fontAlgn="base" hangingPunct="0">
        <a:spcBef>
          <a:spcPct val="0"/>
        </a:spcBef>
        <a:spcAft>
          <a:spcPct val="0"/>
        </a:spcAft>
        <a:defRPr sz="4400">
          <a:solidFill>
            <a:srgbClr val="000000"/>
          </a:solidFill>
          <a:latin typeface="Times New Roman" pitchFamily="18" charset="0"/>
        </a:defRPr>
      </a:lvl5pPr>
      <a:lvl6pPr marL="457200" algn="ctr" rtl="0" fontAlgn="base">
        <a:spcBef>
          <a:spcPct val="0"/>
        </a:spcBef>
        <a:spcAft>
          <a:spcPct val="0"/>
        </a:spcAft>
        <a:defRPr sz="4400">
          <a:solidFill>
            <a:srgbClr val="000000"/>
          </a:solidFill>
          <a:latin typeface="Times New Roman" pitchFamily="18" charset="0"/>
        </a:defRPr>
      </a:lvl6pPr>
      <a:lvl7pPr marL="914400" algn="ctr" rtl="0" fontAlgn="base">
        <a:spcBef>
          <a:spcPct val="0"/>
        </a:spcBef>
        <a:spcAft>
          <a:spcPct val="0"/>
        </a:spcAft>
        <a:defRPr sz="4400">
          <a:solidFill>
            <a:srgbClr val="000000"/>
          </a:solidFill>
          <a:latin typeface="Times New Roman" pitchFamily="18" charset="0"/>
        </a:defRPr>
      </a:lvl7pPr>
      <a:lvl8pPr marL="1371600" algn="ctr" rtl="0" fontAlgn="base">
        <a:spcBef>
          <a:spcPct val="0"/>
        </a:spcBef>
        <a:spcAft>
          <a:spcPct val="0"/>
        </a:spcAft>
        <a:defRPr sz="4400">
          <a:solidFill>
            <a:srgbClr val="000000"/>
          </a:solidFill>
          <a:latin typeface="Times New Roman" pitchFamily="18" charset="0"/>
        </a:defRPr>
      </a:lvl8pPr>
      <a:lvl9pPr marL="1828800" algn="ctr" rtl="0" fontAlgn="base">
        <a:spcBef>
          <a:spcPct val="0"/>
        </a:spcBef>
        <a:spcAft>
          <a:spcPct val="0"/>
        </a:spcAft>
        <a:defRPr sz="4400">
          <a:solidFill>
            <a:srgbClr val="000000"/>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rgbClr val="000000"/>
          </a:solidFill>
          <a:latin typeface="+mn-lt"/>
          <a:ea typeface="+mn-ea"/>
          <a:cs typeface="+mn-cs"/>
        </a:defRPr>
      </a:lvl1pPr>
      <a:lvl2pPr marL="742950" indent="-285750" algn="l" rtl="0" eaLnBrk="0" fontAlgn="base" hangingPunct="0">
        <a:spcBef>
          <a:spcPct val="20000"/>
        </a:spcBef>
        <a:spcAft>
          <a:spcPct val="0"/>
        </a:spcAft>
        <a:buChar char="–"/>
        <a:defRPr sz="2800">
          <a:solidFill>
            <a:srgbClr val="000000"/>
          </a:solidFill>
          <a:latin typeface="+mn-lt"/>
        </a:defRPr>
      </a:lvl2pPr>
      <a:lvl3pPr marL="1143000" indent="-228600" algn="l" rtl="0" eaLnBrk="0" fontAlgn="base" hangingPunct="0">
        <a:spcBef>
          <a:spcPct val="20000"/>
        </a:spcBef>
        <a:spcAft>
          <a:spcPct val="0"/>
        </a:spcAft>
        <a:buChar char="•"/>
        <a:defRPr sz="2400">
          <a:solidFill>
            <a:srgbClr val="000000"/>
          </a:solidFill>
          <a:latin typeface="+mn-lt"/>
        </a:defRPr>
      </a:lvl3pPr>
      <a:lvl4pPr marL="1600200" indent="-228600" algn="l" rtl="0" eaLnBrk="0" fontAlgn="base" hangingPunct="0">
        <a:spcBef>
          <a:spcPct val="20000"/>
        </a:spcBef>
        <a:spcAft>
          <a:spcPct val="0"/>
        </a:spcAft>
        <a:buChar char="–"/>
        <a:defRPr sz="2000">
          <a:solidFill>
            <a:srgbClr val="000000"/>
          </a:solidFill>
          <a:latin typeface="+mn-lt"/>
        </a:defRPr>
      </a:lvl4pPr>
      <a:lvl5pPr marL="2057400" indent="-228600" algn="l" rtl="0" eaLnBrk="0" fontAlgn="base" hangingPunct="0">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Number Placeholder 5">
            <a:extLst>
              <a:ext uri="{FF2B5EF4-FFF2-40B4-BE49-F238E27FC236}">
                <a16:creationId xmlns:a16="http://schemas.microsoft.com/office/drawing/2014/main" id="{039DF758-AE9F-8D4D-A458-741AF81C0F3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89519FFF-6576-8943-B156-BAA3C926192B}" type="slidenum">
              <a:rPr lang="en-US" altLang="en-US" sz="1400" smtClean="0"/>
              <a:pPr>
                <a:spcBef>
                  <a:spcPct val="0"/>
                </a:spcBef>
                <a:buFontTx/>
                <a:buNone/>
              </a:pPr>
              <a:t>1</a:t>
            </a:fld>
            <a:endParaRPr lang="en-US" altLang="en-US" sz="1400"/>
          </a:p>
        </p:txBody>
      </p:sp>
      <p:sp>
        <p:nvSpPr>
          <p:cNvPr id="18434" name="Rectangle 2">
            <a:extLst>
              <a:ext uri="{FF2B5EF4-FFF2-40B4-BE49-F238E27FC236}">
                <a16:creationId xmlns:a16="http://schemas.microsoft.com/office/drawing/2014/main" id="{CD704580-13A2-9144-A3F0-4E5835258061}"/>
              </a:ext>
            </a:extLst>
          </p:cNvPr>
          <p:cNvSpPr>
            <a:spLocks noGrp="1" noChangeArrowheads="1"/>
          </p:cNvSpPr>
          <p:nvPr>
            <p:ph type="title"/>
          </p:nvPr>
        </p:nvSpPr>
        <p:spPr>
          <a:xfrm>
            <a:off x="228600" y="0"/>
            <a:ext cx="8686800" cy="1143000"/>
          </a:xfrm>
          <a:ln>
            <a:solidFill>
              <a:schemeClr val="accent2"/>
            </a:solidFill>
            <a:miter lim="800000"/>
            <a:headEnd/>
            <a:tailEnd/>
          </a:ln>
        </p:spPr>
        <p:txBody>
          <a:bodyPr/>
          <a:lstStyle/>
          <a:p>
            <a:r>
              <a:rPr lang="en-US" altLang="en-US" sz="2400"/>
              <a:t>Social Network Analysis Class (Spring 2019) </a:t>
            </a:r>
            <a:br>
              <a:rPr lang="en-US" altLang="en-US" sz="2400"/>
            </a:br>
            <a:r>
              <a:rPr lang="en-US" altLang="en-US" sz="2400"/>
              <a:t> Jieun Shin </a:t>
            </a:r>
            <a:br>
              <a:rPr lang="en-US" altLang="en-US" sz="2400"/>
            </a:br>
            <a:endParaRPr lang="en-US" altLang="en-US" sz="2400"/>
          </a:p>
        </p:txBody>
      </p:sp>
      <p:sp>
        <p:nvSpPr>
          <p:cNvPr id="18435" name="Rectangle 3">
            <a:extLst>
              <a:ext uri="{FF2B5EF4-FFF2-40B4-BE49-F238E27FC236}">
                <a16:creationId xmlns:a16="http://schemas.microsoft.com/office/drawing/2014/main" id="{C100B843-8421-7C44-A4DB-6CE86574612A}"/>
              </a:ext>
            </a:extLst>
          </p:cNvPr>
          <p:cNvSpPr>
            <a:spLocks noGrp="1" noChangeArrowheads="1"/>
          </p:cNvSpPr>
          <p:nvPr>
            <p:ph type="body" idx="1"/>
          </p:nvPr>
        </p:nvSpPr>
        <p:spPr>
          <a:xfrm>
            <a:off x="533400" y="1295400"/>
            <a:ext cx="7772400" cy="4800600"/>
          </a:xfrm>
          <a:ln>
            <a:solidFill>
              <a:srgbClr val="FF9300"/>
            </a:solidFill>
            <a:miter lim="800000"/>
            <a:headEnd/>
            <a:tailEnd/>
          </a:ln>
        </p:spPr>
        <p:txBody>
          <a:bodyPr/>
          <a:lstStyle/>
          <a:p>
            <a:pPr>
              <a:lnSpc>
                <a:spcPct val="80000"/>
              </a:lnSpc>
              <a:buFontTx/>
              <a:buNone/>
            </a:pPr>
            <a:r>
              <a:rPr lang="en-US" altLang="en-US" sz="1800" b="1" dirty="0"/>
              <a:t>Introduction</a:t>
            </a:r>
          </a:p>
          <a:p>
            <a:pPr>
              <a:lnSpc>
                <a:spcPct val="80000"/>
              </a:lnSpc>
              <a:buFontTx/>
              <a:buNone/>
            </a:pPr>
            <a:r>
              <a:rPr lang="en-US" altLang="en-US" sz="1800" dirty="0"/>
              <a:t>1) Introduction </a:t>
            </a:r>
          </a:p>
          <a:p>
            <a:pPr>
              <a:lnSpc>
                <a:spcPct val="80000"/>
              </a:lnSpc>
              <a:buFontTx/>
              <a:buNone/>
            </a:pPr>
            <a:r>
              <a:rPr lang="en-US" altLang="en-US" sz="1800" dirty="0"/>
              <a:t>2) Overview of Social Network Analysis </a:t>
            </a:r>
          </a:p>
          <a:p>
            <a:pPr>
              <a:lnSpc>
                <a:spcPct val="80000"/>
              </a:lnSpc>
              <a:buFontTx/>
              <a:buNone/>
            </a:pPr>
            <a:r>
              <a:rPr lang="en-US" altLang="en-US" sz="1800" u="sng" dirty="0">
                <a:solidFill>
                  <a:schemeClr val="tx1"/>
                </a:solidFill>
              </a:rPr>
              <a:t>3) Network Data Collection &amp; Basic Measures</a:t>
            </a:r>
          </a:p>
          <a:p>
            <a:pPr>
              <a:lnSpc>
                <a:spcPct val="80000"/>
              </a:lnSpc>
              <a:buFontTx/>
              <a:buNone/>
            </a:pPr>
            <a:r>
              <a:rPr lang="en-US" altLang="en-US" sz="1800" dirty="0"/>
              <a:t>4) Personal/Ego-centric Methods </a:t>
            </a:r>
          </a:p>
          <a:p>
            <a:pPr>
              <a:lnSpc>
                <a:spcPct val="80000"/>
              </a:lnSpc>
              <a:buFontTx/>
              <a:buNone/>
            </a:pPr>
            <a:r>
              <a:rPr lang="en-US" altLang="en-US" sz="1800" b="1" dirty="0"/>
              <a:t>Measures &amp; Methods</a:t>
            </a:r>
          </a:p>
          <a:p>
            <a:pPr>
              <a:lnSpc>
                <a:spcPct val="80000"/>
              </a:lnSpc>
              <a:buFontTx/>
              <a:buNone/>
            </a:pPr>
            <a:r>
              <a:rPr lang="en-US" altLang="en-US" sz="1800" dirty="0"/>
              <a:t>5) Fundamental Network Concepts 1 (Centrality)</a:t>
            </a:r>
          </a:p>
          <a:p>
            <a:pPr>
              <a:lnSpc>
                <a:spcPct val="80000"/>
              </a:lnSpc>
              <a:buFontTx/>
              <a:buNone/>
            </a:pPr>
            <a:r>
              <a:rPr lang="en-US" altLang="en-US" sz="1800" dirty="0"/>
              <a:t>6) Fundamental Network Concepts 2 (Groups) </a:t>
            </a:r>
          </a:p>
          <a:p>
            <a:pPr>
              <a:lnSpc>
                <a:spcPct val="80000"/>
              </a:lnSpc>
              <a:buFontTx/>
              <a:buNone/>
            </a:pPr>
            <a:r>
              <a:rPr lang="en-US" altLang="en-US" sz="1800" dirty="0"/>
              <a:t>7) Fundamental Network Concepts 3 (Positions) </a:t>
            </a:r>
          </a:p>
          <a:p>
            <a:pPr>
              <a:lnSpc>
                <a:spcPct val="80000"/>
              </a:lnSpc>
              <a:buFontTx/>
              <a:buNone/>
            </a:pPr>
            <a:r>
              <a:rPr lang="en-US" altLang="en-US" sz="1800" dirty="0"/>
              <a:t>8) Network Level Measures </a:t>
            </a:r>
          </a:p>
          <a:p>
            <a:pPr>
              <a:lnSpc>
                <a:spcPct val="80000"/>
              </a:lnSpc>
              <a:buFontTx/>
              <a:buNone/>
            </a:pPr>
            <a:r>
              <a:rPr lang="en-US" altLang="en-US" sz="1800" dirty="0"/>
              <a:t>9) Exponential Random Graph Models (ERGM)</a:t>
            </a:r>
          </a:p>
          <a:p>
            <a:pPr>
              <a:lnSpc>
                <a:spcPct val="80000"/>
              </a:lnSpc>
              <a:buFontTx/>
              <a:buNone/>
            </a:pPr>
            <a:r>
              <a:rPr lang="en-US" altLang="en-US" sz="1800" b="1" dirty="0"/>
              <a:t>Applications</a:t>
            </a:r>
          </a:p>
          <a:p>
            <a:pPr>
              <a:lnSpc>
                <a:spcPct val="80000"/>
              </a:lnSpc>
              <a:buFontTx/>
              <a:buNone/>
            </a:pPr>
            <a:r>
              <a:rPr lang="en-US" altLang="en-US" sz="1800" dirty="0"/>
              <a:t>10) Diffusion &amp; Innovations </a:t>
            </a:r>
          </a:p>
          <a:p>
            <a:pPr>
              <a:lnSpc>
                <a:spcPct val="80000"/>
              </a:lnSpc>
              <a:buFontTx/>
              <a:buNone/>
            </a:pPr>
            <a:r>
              <a:rPr lang="en-US" altLang="en-US" sz="1800" dirty="0"/>
              <a:t>11) Digital Media &amp; Network </a:t>
            </a:r>
          </a:p>
          <a:p>
            <a:pPr>
              <a:lnSpc>
                <a:spcPct val="80000"/>
              </a:lnSpc>
              <a:buFontTx/>
              <a:buNone/>
            </a:pPr>
            <a:r>
              <a:rPr lang="en-US" altLang="en-US" sz="1800" dirty="0"/>
              <a:t>12) Presentation </a:t>
            </a:r>
          </a:p>
          <a:p>
            <a:pPr>
              <a:lnSpc>
                <a:spcPct val="80000"/>
              </a:lnSpc>
              <a:buFontTx/>
              <a:buNone/>
            </a:pPr>
            <a:r>
              <a:rPr lang="en-US" altLang="en-US" sz="1800" dirty="0"/>
              <a:t>13) Presentation </a:t>
            </a:r>
          </a:p>
          <a:p>
            <a:pPr>
              <a:lnSpc>
                <a:spcPct val="80000"/>
              </a:lnSpc>
              <a:buFontTx/>
              <a:buNone/>
            </a:pPr>
            <a:r>
              <a:rPr lang="en-US" altLang="en-US" sz="1800" dirty="0"/>
              <a:t>14) Final Project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3586E-9174-4F48-9475-99CE9622D30F}"/>
              </a:ext>
            </a:extLst>
          </p:cNvPr>
          <p:cNvSpPr>
            <a:spLocks noGrp="1"/>
          </p:cNvSpPr>
          <p:nvPr>
            <p:ph type="title"/>
          </p:nvPr>
        </p:nvSpPr>
        <p:spPr/>
        <p:txBody>
          <a:bodyPr/>
          <a:lstStyle/>
          <a:p>
            <a:r>
              <a:rPr lang="en-US" dirty="0"/>
              <a:t>Affiliation networks </a:t>
            </a:r>
          </a:p>
        </p:txBody>
      </p:sp>
      <p:sp>
        <p:nvSpPr>
          <p:cNvPr id="3" name="Content Placeholder 2">
            <a:extLst>
              <a:ext uri="{FF2B5EF4-FFF2-40B4-BE49-F238E27FC236}">
                <a16:creationId xmlns:a16="http://schemas.microsoft.com/office/drawing/2014/main" id="{6937DB23-E681-BB46-BBE9-82E2DCE1904D}"/>
              </a:ext>
            </a:extLst>
          </p:cNvPr>
          <p:cNvSpPr>
            <a:spLocks noGrp="1"/>
          </p:cNvSpPr>
          <p:nvPr>
            <p:ph idx="1"/>
          </p:nvPr>
        </p:nvSpPr>
        <p:spPr/>
        <p:txBody>
          <a:bodyPr/>
          <a:lstStyle/>
          <a:p>
            <a:r>
              <a:rPr lang="en-US" altLang="en-US" sz="2400" dirty="0"/>
              <a:t>A distinctive feature of affiliation networks is </a:t>
            </a:r>
            <a:r>
              <a:rPr lang="en-US" altLang="en-US" sz="2400" b="1" dirty="0"/>
              <a:t>duality</a:t>
            </a:r>
            <a:r>
              <a:rPr lang="en-US" altLang="en-US" sz="2400" dirty="0"/>
              <a:t> </a:t>
            </a:r>
          </a:p>
          <a:p>
            <a:r>
              <a:rPr lang="en-US" altLang="en-US" sz="2400" dirty="0"/>
              <a:t>The relationship between actors is </a:t>
            </a:r>
            <a:r>
              <a:rPr lang="en-US" altLang="en-US" sz="2400" b="1" dirty="0"/>
              <a:t>co-membership</a:t>
            </a:r>
          </a:p>
          <a:p>
            <a:r>
              <a:rPr lang="en-US" altLang="en-US" sz="2400" dirty="0"/>
              <a:t>The relationship between events is </a:t>
            </a:r>
            <a:r>
              <a:rPr lang="en-US" altLang="en-US" sz="2400" b="1" dirty="0"/>
              <a:t>overlapping or interlocking</a:t>
            </a:r>
          </a:p>
          <a:p>
            <a:pPr marL="0" indent="0">
              <a:buNone/>
            </a:pPr>
            <a:endParaRPr lang="en-US" dirty="0"/>
          </a:p>
        </p:txBody>
      </p:sp>
      <p:sp>
        <p:nvSpPr>
          <p:cNvPr id="4" name="Slide Number Placeholder 3">
            <a:extLst>
              <a:ext uri="{FF2B5EF4-FFF2-40B4-BE49-F238E27FC236}">
                <a16:creationId xmlns:a16="http://schemas.microsoft.com/office/drawing/2014/main" id="{813FE292-8CB2-E547-9FFA-EB304E843686}"/>
              </a:ext>
            </a:extLst>
          </p:cNvPr>
          <p:cNvSpPr>
            <a:spLocks noGrp="1"/>
          </p:cNvSpPr>
          <p:nvPr>
            <p:ph type="sldNum" sz="quarter" idx="12"/>
          </p:nvPr>
        </p:nvSpPr>
        <p:spPr/>
        <p:txBody>
          <a:bodyPr/>
          <a:lstStyle/>
          <a:p>
            <a:pPr>
              <a:defRPr/>
            </a:pPr>
            <a:fld id="{E73DAF03-F366-2245-9042-0EBD360C37F1}" type="slidenum">
              <a:rPr lang="en-US" altLang="en-US" smtClean="0"/>
              <a:pPr>
                <a:defRPr/>
              </a:pPr>
              <a:t>10</a:t>
            </a:fld>
            <a:endParaRPr lang="en-US" altLang="en-US"/>
          </a:p>
        </p:txBody>
      </p:sp>
    </p:spTree>
    <p:extLst>
      <p:ext uri="{BB962C8B-B14F-4D97-AF65-F5344CB8AC3E}">
        <p14:creationId xmlns:p14="http://schemas.microsoft.com/office/powerpoint/2010/main" val="43230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AAD2F-37C7-5043-A55B-0DA260FBFC92}"/>
              </a:ext>
            </a:extLst>
          </p:cNvPr>
          <p:cNvSpPr>
            <a:spLocks noGrp="1"/>
          </p:cNvSpPr>
          <p:nvPr>
            <p:ph type="title"/>
          </p:nvPr>
        </p:nvSpPr>
        <p:spPr/>
        <p:txBody>
          <a:bodyPr/>
          <a:lstStyle/>
          <a:p>
            <a:r>
              <a:rPr lang="en-US" dirty="0"/>
              <a:t>Example : 5 students &amp; 3 classes</a:t>
            </a:r>
          </a:p>
        </p:txBody>
      </p:sp>
      <p:sp>
        <p:nvSpPr>
          <p:cNvPr id="4" name="Slide Number Placeholder 3">
            <a:extLst>
              <a:ext uri="{FF2B5EF4-FFF2-40B4-BE49-F238E27FC236}">
                <a16:creationId xmlns:a16="http://schemas.microsoft.com/office/drawing/2014/main" id="{2624948F-0D8A-8E4A-9FF4-09AB66C95906}"/>
              </a:ext>
            </a:extLst>
          </p:cNvPr>
          <p:cNvSpPr>
            <a:spLocks noGrp="1"/>
          </p:cNvSpPr>
          <p:nvPr>
            <p:ph type="sldNum" sz="quarter" idx="12"/>
          </p:nvPr>
        </p:nvSpPr>
        <p:spPr/>
        <p:txBody>
          <a:bodyPr/>
          <a:lstStyle/>
          <a:p>
            <a:pPr>
              <a:defRPr/>
            </a:pPr>
            <a:fld id="{E73DAF03-F366-2245-9042-0EBD360C37F1}" type="slidenum">
              <a:rPr lang="en-US" altLang="en-US" smtClean="0"/>
              <a:pPr>
                <a:defRPr/>
              </a:pPr>
              <a:t>11</a:t>
            </a:fld>
            <a:endParaRPr lang="en-US" altLang="en-US"/>
          </a:p>
        </p:txBody>
      </p:sp>
      <p:sp>
        <p:nvSpPr>
          <p:cNvPr id="5" name="Oval 4">
            <a:extLst>
              <a:ext uri="{FF2B5EF4-FFF2-40B4-BE49-F238E27FC236}">
                <a16:creationId xmlns:a16="http://schemas.microsoft.com/office/drawing/2014/main" id="{DF1B491D-7B25-EA4E-85A2-88F6B01A761B}"/>
              </a:ext>
            </a:extLst>
          </p:cNvPr>
          <p:cNvSpPr/>
          <p:nvPr/>
        </p:nvSpPr>
        <p:spPr bwMode="auto">
          <a:xfrm>
            <a:off x="811196" y="2084997"/>
            <a:ext cx="914400" cy="914400"/>
          </a:xfrm>
          <a:prstGeom prst="ellipse">
            <a:avLst/>
          </a:prstGeom>
          <a:solidFill>
            <a:schemeClr val="accent2">
              <a:lumMod val="40000"/>
              <a:lumOff val="60000"/>
            </a:schemeClr>
          </a:solidFill>
          <a:ln w="9525" cap="flat" cmpd="sng" algn="ctr">
            <a:solidFill>
              <a:schemeClr val="accent2">
                <a:lumMod val="75000"/>
              </a:schemeClr>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000" dirty="0"/>
              <a:t>Joe</a:t>
            </a:r>
            <a:endParaRPr kumimoji="0" lang="en-US" sz="2000" b="0" i="0" u="none" strike="noStrike" cap="none" normalizeH="0" baseline="0" dirty="0">
              <a:ln>
                <a:noFill/>
              </a:ln>
              <a:solidFill>
                <a:schemeClr val="tx2"/>
              </a:solidFill>
              <a:effectLst/>
              <a:latin typeface="Times New Roman" pitchFamily="18" charset="0"/>
            </a:endParaRPr>
          </a:p>
        </p:txBody>
      </p:sp>
      <p:sp>
        <p:nvSpPr>
          <p:cNvPr id="6" name="Oval 5">
            <a:extLst>
              <a:ext uri="{FF2B5EF4-FFF2-40B4-BE49-F238E27FC236}">
                <a16:creationId xmlns:a16="http://schemas.microsoft.com/office/drawing/2014/main" id="{0AFE7ACE-A52A-354F-B21B-C839B0BA9BB3}"/>
              </a:ext>
            </a:extLst>
          </p:cNvPr>
          <p:cNvSpPr/>
          <p:nvPr/>
        </p:nvSpPr>
        <p:spPr bwMode="auto">
          <a:xfrm>
            <a:off x="2633689" y="2084997"/>
            <a:ext cx="914400" cy="914400"/>
          </a:xfrm>
          <a:prstGeom prst="ellipse">
            <a:avLst/>
          </a:prstGeom>
          <a:solidFill>
            <a:schemeClr val="accent2">
              <a:lumMod val="40000"/>
              <a:lumOff val="60000"/>
            </a:schemeClr>
          </a:solidFill>
          <a:ln w="9525" cap="flat" cmpd="sng" algn="ctr">
            <a:solidFill>
              <a:schemeClr val="accent2">
                <a:lumMod val="75000"/>
              </a:schemeClr>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2"/>
                </a:solidFill>
                <a:effectLst/>
                <a:latin typeface="Times New Roman" pitchFamily="18" charset="0"/>
              </a:rPr>
              <a:t>Ben</a:t>
            </a:r>
          </a:p>
        </p:txBody>
      </p:sp>
      <p:sp>
        <p:nvSpPr>
          <p:cNvPr id="7" name="Oval 6">
            <a:extLst>
              <a:ext uri="{FF2B5EF4-FFF2-40B4-BE49-F238E27FC236}">
                <a16:creationId xmlns:a16="http://schemas.microsoft.com/office/drawing/2014/main" id="{8591E4BD-67AB-5E43-B25C-3D860772F8B8}"/>
              </a:ext>
            </a:extLst>
          </p:cNvPr>
          <p:cNvSpPr/>
          <p:nvPr/>
        </p:nvSpPr>
        <p:spPr bwMode="auto">
          <a:xfrm>
            <a:off x="4521848" y="2086214"/>
            <a:ext cx="914400" cy="914400"/>
          </a:xfrm>
          <a:prstGeom prst="ellipse">
            <a:avLst/>
          </a:prstGeom>
          <a:solidFill>
            <a:schemeClr val="accent2">
              <a:lumMod val="40000"/>
              <a:lumOff val="60000"/>
            </a:schemeClr>
          </a:solidFill>
          <a:ln w="9525" cap="flat" cmpd="sng" algn="ctr">
            <a:solidFill>
              <a:schemeClr val="accent2">
                <a:lumMod val="75000"/>
              </a:schemeClr>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2"/>
                </a:solidFill>
                <a:effectLst/>
                <a:latin typeface="Times New Roman" pitchFamily="18" charset="0"/>
              </a:rPr>
              <a:t>Mac</a:t>
            </a:r>
          </a:p>
        </p:txBody>
      </p:sp>
      <p:sp>
        <p:nvSpPr>
          <p:cNvPr id="8" name="Oval 7">
            <a:extLst>
              <a:ext uri="{FF2B5EF4-FFF2-40B4-BE49-F238E27FC236}">
                <a16:creationId xmlns:a16="http://schemas.microsoft.com/office/drawing/2014/main" id="{E89DF891-92EA-6646-B7CD-E54332115C8C}"/>
              </a:ext>
            </a:extLst>
          </p:cNvPr>
          <p:cNvSpPr/>
          <p:nvPr/>
        </p:nvSpPr>
        <p:spPr bwMode="auto">
          <a:xfrm>
            <a:off x="6410007" y="2097829"/>
            <a:ext cx="914400" cy="914400"/>
          </a:xfrm>
          <a:prstGeom prst="ellipse">
            <a:avLst/>
          </a:prstGeom>
          <a:solidFill>
            <a:schemeClr val="accent2">
              <a:lumMod val="40000"/>
              <a:lumOff val="60000"/>
            </a:schemeClr>
          </a:solidFill>
          <a:ln w="9525" cap="flat" cmpd="sng" algn="ctr">
            <a:solidFill>
              <a:schemeClr val="accent2">
                <a:lumMod val="75000"/>
              </a:schemeClr>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2000" dirty="0"/>
              <a:t>Kim</a:t>
            </a:r>
            <a:endParaRPr kumimoji="0" lang="en-US" sz="2000" b="0" i="0" u="none" strike="noStrike" cap="none" normalizeH="0" baseline="0" dirty="0">
              <a:ln>
                <a:noFill/>
              </a:ln>
              <a:solidFill>
                <a:schemeClr val="tx2"/>
              </a:solidFill>
              <a:effectLst/>
              <a:latin typeface="Times New Roman" pitchFamily="18" charset="0"/>
            </a:endParaRPr>
          </a:p>
        </p:txBody>
      </p:sp>
      <p:sp>
        <p:nvSpPr>
          <p:cNvPr id="11" name="Rectangle 10">
            <a:extLst>
              <a:ext uri="{FF2B5EF4-FFF2-40B4-BE49-F238E27FC236}">
                <a16:creationId xmlns:a16="http://schemas.microsoft.com/office/drawing/2014/main" id="{07DD758F-E766-E84B-8AFD-1EA672809FC8}"/>
              </a:ext>
            </a:extLst>
          </p:cNvPr>
          <p:cNvSpPr/>
          <p:nvPr/>
        </p:nvSpPr>
        <p:spPr bwMode="auto">
          <a:xfrm>
            <a:off x="1998384" y="4447504"/>
            <a:ext cx="914400" cy="914400"/>
          </a:xfrm>
          <a:prstGeom prst="rect">
            <a:avLst/>
          </a:prstGeom>
          <a:solidFill>
            <a:srgbClr val="FF2F92"/>
          </a:solidFill>
          <a:ln w="9525" cap="flat" cmpd="sng" algn="ctr">
            <a:solidFill>
              <a:srgbClr val="941651"/>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dirty="0"/>
              <a:t>A</a:t>
            </a:r>
            <a:endParaRPr kumimoji="0" lang="en-US" sz="3600" b="0" i="0" u="none" strike="noStrike" cap="none" normalizeH="0" baseline="0" dirty="0">
              <a:ln>
                <a:noFill/>
              </a:ln>
              <a:solidFill>
                <a:schemeClr val="tx2"/>
              </a:solidFill>
              <a:effectLst/>
              <a:latin typeface="Times New Roman" pitchFamily="18" charset="0"/>
            </a:endParaRPr>
          </a:p>
        </p:txBody>
      </p:sp>
      <p:sp>
        <p:nvSpPr>
          <p:cNvPr id="12" name="Rectangle 11">
            <a:extLst>
              <a:ext uri="{FF2B5EF4-FFF2-40B4-BE49-F238E27FC236}">
                <a16:creationId xmlns:a16="http://schemas.microsoft.com/office/drawing/2014/main" id="{F26D24D4-A7B4-0646-AAC4-0B6D011D8DE1}"/>
              </a:ext>
            </a:extLst>
          </p:cNvPr>
          <p:cNvSpPr/>
          <p:nvPr/>
        </p:nvSpPr>
        <p:spPr bwMode="auto">
          <a:xfrm>
            <a:off x="3930737" y="4447504"/>
            <a:ext cx="914400" cy="914400"/>
          </a:xfrm>
          <a:prstGeom prst="rect">
            <a:avLst/>
          </a:prstGeom>
          <a:solidFill>
            <a:srgbClr val="FF2F92"/>
          </a:solidFill>
          <a:ln w="9525" cap="flat" cmpd="sng" algn="ctr">
            <a:solidFill>
              <a:srgbClr val="941651"/>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tx2"/>
                </a:solidFill>
                <a:effectLst/>
                <a:latin typeface="Times New Roman" pitchFamily="18" charset="0"/>
              </a:rPr>
              <a:t>B</a:t>
            </a:r>
          </a:p>
        </p:txBody>
      </p:sp>
      <p:sp>
        <p:nvSpPr>
          <p:cNvPr id="13" name="Rectangle 12">
            <a:extLst>
              <a:ext uri="{FF2B5EF4-FFF2-40B4-BE49-F238E27FC236}">
                <a16:creationId xmlns:a16="http://schemas.microsoft.com/office/drawing/2014/main" id="{B00367CA-C121-1940-9BFB-5990FD972162}"/>
              </a:ext>
            </a:extLst>
          </p:cNvPr>
          <p:cNvSpPr/>
          <p:nvPr/>
        </p:nvSpPr>
        <p:spPr bwMode="auto">
          <a:xfrm>
            <a:off x="6096000" y="4495800"/>
            <a:ext cx="914400" cy="914400"/>
          </a:xfrm>
          <a:prstGeom prst="rect">
            <a:avLst/>
          </a:prstGeom>
          <a:solidFill>
            <a:srgbClr val="FF2F92"/>
          </a:solidFill>
          <a:ln w="9525" cap="flat" cmpd="sng" algn="ctr">
            <a:solidFill>
              <a:srgbClr val="941651"/>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tx2"/>
                </a:solidFill>
                <a:effectLst/>
                <a:latin typeface="Times New Roman" pitchFamily="18" charset="0"/>
              </a:rPr>
              <a:t>C</a:t>
            </a:r>
          </a:p>
        </p:txBody>
      </p:sp>
      <p:cxnSp>
        <p:nvCxnSpPr>
          <p:cNvPr id="15" name="Straight Arrow Connector 14">
            <a:extLst>
              <a:ext uri="{FF2B5EF4-FFF2-40B4-BE49-F238E27FC236}">
                <a16:creationId xmlns:a16="http://schemas.microsoft.com/office/drawing/2014/main" id="{A9B71B8E-4321-3444-95A6-FA9FF3099701}"/>
              </a:ext>
            </a:extLst>
          </p:cNvPr>
          <p:cNvCxnSpPr>
            <a:cxnSpLocks/>
          </p:cNvCxnSpPr>
          <p:nvPr/>
        </p:nvCxnSpPr>
        <p:spPr bwMode="auto">
          <a:xfrm>
            <a:off x="1409739" y="2999397"/>
            <a:ext cx="1059291" cy="1410611"/>
          </a:xfrm>
          <a:prstGeom prst="straightConnector1">
            <a:avLst/>
          </a:prstGeom>
          <a:noFill/>
          <a:ln w="57150" cap="flat" cmpd="sng" algn="ctr">
            <a:solidFill>
              <a:schemeClr val="tx1"/>
            </a:solidFill>
            <a:prstDash val="solid"/>
            <a:round/>
            <a:headEnd type="none" w="med" len="med"/>
            <a:tailEnd type="none"/>
          </a:ln>
          <a:effectLst/>
        </p:spPr>
      </p:cxnSp>
      <p:cxnSp>
        <p:nvCxnSpPr>
          <p:cNvPr id="19" name="Straight Arrow Connector 18">
            <a:extLst>
              <a:ext uri="{FF2B5EF4-FFF2-40B4-BE49-F238E27FC236}">
                <a16:creationId xmlns:a16="http://schemas.microsoft.com/office/drawing/2014/main" id="{29BAFF40-D48C-5C4B-9E79-942607CE5C49}"/>
              </a:ext>
            </a:extLst>
          </p:cNvPr>
          <p:cNvCxnSpPr>
            <a:cxnSpLocks/>
            <a:stCxn id="8" idx="3"/>
            <a:endCxn id="11" idx="0"/>
          </p:cNvCxnSpPr>
          <p:nvPr/>
        </p:nvCxnSpPr>
        <p:spPr bwMode="auto">
          <a:xfrm flipH="1">
            <a:off x="2455584" y="2878318"/>
            <a:ext cx="4088334" cy="1569186"/>
          </a:xfrm>
          <a:prstGeom prst="straightConnector1">
            <a:avLst/>
          </a:prstGeom>
          <a:noFill/>
          <a:ln w="57150" cap="flat" cmpd="sng" algn="ctr">
            <a:solidFill>
              <a:schemeClr val="tx1"/>
            </a:solidFill>
            <a:prstDash val="solid"/>
            <a:round/>
            <a:headEnd type="none" w="med" len="med"/>
            <a:tailEnd type="none"/>
          </a:ln>
          <a:effectLst/>
        </p:spPr>
      </p:cxnSp>
      <p:cxnSp>
        <p:nvCxnSpPr>
          <p:cNvPr id="27" name="Straight Arrow Connector 26">
            <a:extLst>
              <a:ext uri="{FF2B5EF4-FFF2-40B4-BE49-F238E27FC236}">
                <a16:creationId xmlns:a16="http://schemas.microsoft.com/office/drawing/2014/main" id="{266BCA1D-3D88-6143-B92F-65EE890CE71E}"/>
              </a:ext>
            </a:extLst>
          </p:cNvPr>
          <p:cNvCxnSpPr>
            <a:cxnSpLocks/>
          </p:cNvCxnSpPr>
          <p:nvPr/>
        </p:nvCxnSpPr>
        <p:spPr bwMode="auto">
          <a:xfrm>
            <a:off x="1426024" y="2987782"/>
            <a:ext cx="4947405" cy="1508018"/>
          </a:xfrm>
          <a:prstGeom prst="straightConnector1">
            <a:avLst/>
          </a:prstGeom>
          <a:noFill/>
          <a:ln w="57150" cap="flat" cmpd="sng" algn="ctr">
            <a:solidFill>
              <a:schemeClr val="tx1"/>
            </a:solidFill>
            <a:prstDash val="solid"/>
            <a:round/>
            <a:headEnd type="none" w="med" len="med"/>
            <a:tailEnd type="none"/>
          </a:ln>
          <a:effectLst/>
        </p:spPr>
      </p:cxnSp>
      <p:cxnSp>
        <p:nvCxnSpPr>
          <p:cNvPr id="32" name="Straight Arrow Connector 31">
            <a:extLst>
              <a:ext uri="{FF2B5EF4-FFF2-40B4-BE49-F238E27FC236}">
                <a16:creationId xmlns:a16="http://schemas.microsoft.com/office/drawing/2014/main" id="{17789367-1D64-6D4C-8EB4-7EBC15085B85}"/>
              </a:ext>
            </a:extLst>
          </p:cNvPr>
          <p:cNvCxnSpPr>
            <a:cxnSpLocks/>
            <a:stCxn id="6" idx="4"/>
            <a:endCxn id="11" idx="0"/>
          </p:cNvCxnSpPr>
          <p:nvPr/>
        </p:nvCxnSpPr>
        <p:spPr bwMode="auto">
          <a:xfrm flipH="1">
            <a:off x="2455584" y="2999397"/>
            <a:ext cx="635305" cy="1448107"/>
          </a:xfrm>
          <a:prstGeom prst="straightConnector1">
            <a:avLst/>
          </a:prstGeom>
          <a:noFill/>
          <a:ln w="57150" cap="flat" cmpd="sng" algn="ctr">
            <a:solidFill>
              <a:schemeClr val="tx1"/>
            </a:solidFill>
            <a:prstDash val="solid"/>
            <a:round/>
            <a:headEnd type="none" w="med" len="med"/>
            <a:tailEnd type="none"/>
          </a:ln>
          <a:effectLst/>
        </p:spPr>
      </p:cxnSp>
      <p:cxnSp>
        <p:nvCxnSpPr>
          <p:cNvPr id="37" name="Straight Arrow Connector 36">
            <a:extLst>
              <a:ext uri="{FF2B5EF4-FFF2-40B4-BE49-F238E27FC236}">
                <a16:creationId xmlns:a16="http://schemas.microsoft.com/office/drawing/2014/main" id="{CF3C635A-0F03-954D-B728-A266809DD9AA}"/>
              </a:ext>
            </a:extLst>
          </p:cNvPr>
          <p:cNvCxnSpPr>
            <a:cxnSpLocks/>
            <a:endCxn id="12" idx="0"/>
          </p:cNvCxnSpPr>
          <p:nvPr/>
        </p:nvCxnSpPr>
        <p:spPr bwMode="auto">
          <a:xfrm flipH="1">
            <a:off x="4387937" y="3012229"/>
            <a:ext cx="606096" cy="1435275"/>
          </a:xfrm>
          <a:prstGeom prst="straightConnector1">
            <a:avLst/>
          </a:prstGeom>
          <a:noFill/>
          <a:ln w="57150" cap="flat" cmpd="sng" algn="ctr">
            <a:solidFill>
              <a:schemeClr val="tx1"/>
            </a:solidFill>
            <a:prstDash val="solid"/>
            <a:round/>
            <a:headEnd type="none" w="med" len="med"/>
            <a:tailEnd type="none"/>
          </a:ln>
          <a:effectLst/>
        </p:spPr>
      </p:cxnSp>
      <p:cxnSp>
        <p:nvCxnSpPr>
          <p:cNvPr id="54" name="Straight Arrow Connector 53">
            <a:extLst>
              <a:ext uri="{FF2B5EF4-FFF2-40B4-BE49-F238E27FC236}">
                <a16:creationId xmlns:a16="http://schemas.microsoft.com/office/drawing/2014/main" id="{A5DC8220-92EA-0D44-8A7E-3C9B6AE9CD04}"/>
              </a:ext>
            </a:extLst>
          </p:cNvPr>
          <p:cNvCxnSpPr>
            <a:cxnSpLocks/>
          </p:cNvCxnSpPr>
          <p:nvPr/>
        </p:nvCxnSpPr>
        <p:spPr bwMode="auto">
          <a:xfrm>
            <a:off x="5021092" y="2987701"/>
            <a:ext cx="1486248" cy="1509398"/>
          </a:xfrm>
          <a:prstGeom prst="straightConnector1">
            <a:avLst/>
          </a:prstGeom>
          <a:noFill/>
          <a:ln w="57150" cap="flat" cmpd="sng" algn="ctr">
            <a:solidFill>
              <a:schemeClr val="tx1"/>
            </a:solidFill>
            <a:prstDash val="solid"/>
            <a:round/>
            <a:headEnd type="none" w="med" len="med"/>
            <a:tailEnd type="none"/>
          </a:ln>
          <a:effectLst/>
        </p:spPr>
      </p:cxnSp>
      <p:cxnSp>
        <p:nvCxnSpPr>
          <p:cNvPr id="71" name="Straight Arrow Connector 70">
            <a:extLst>
              <a:ext uri="{FF2B5EF4-FFF2-40B4-BE49-F238E27FC236}">
                <a16:creationId xmlns:a16="http://schemas.microsoft.com/office/drawing/2014/main" id="{93070C2F-2F84-A345-93CA-049EB8822082}"/>
              </a:ext>
            </a:extLst>
          </p:cNvPr>
          <p:cNvCxnSpPr>
            <a:cxnSpLocks/>
          </p:cNvCxnSpPr>
          <p:nvPr/>
        </p:nvCxnSpPr>
        <p:spPr bwMode="auto">
          <a:xfrm>
            <a:off x="6781800" y="3012229"/>
            <a:ext cx="0" cy="1483571"/>
          </a:xfrm>
          <a:prstGeom prst="straightConnector1">
            <a:avLst/>
          </a:prstGeom>
          <a:noFill/>
          <a:ln w="57150" cap="flat" cmpd="sng" algn="ctr">
            <a:solidFill>
              <a:schemeClr val="tx1"/>
            </a:solidFill>
            <a:prstDash val="solid"/>
            <a:round/>
            <a:headEnd type="none" w="med" len="med"/>
            <a:tailEnd type="none"/>
          </a:ln>
          <a:effectLst/>
        </p:spPr>
      </p:cxnSp>
    </p:spTree>
    <p:extLst>
      <p:ext uri="{BB962C8B-B14F-4D97-AF65-F5344CB8AC3E}">
        <p14:creationId xmlns:p14="http://schemas.microsoft.com/office/powerpoint/2010/main" val="8166044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3A79-A6EF-9949-B063-89BEDF5EF35B}"/>
              </a:ext>
            </a:extLst>
          </p:cNvPr>
          <p:cNvSpPr>
            <a:spLocks noGrp="1"/>
          </p:cNvSpPr>
          <p:nvPr>
            <p:ph type="title"/>
          </p:nvPr>
        </p:nvSpPr>
        <p:spPr/>
        <p:txBody>
          <a:bodyPr/>
          <a:lstStyle/>
          <a:p>
            <a:r>
              <a:rPr lang="en-US" dirty="0"/>
              <a:t>Matrix A (4 X 3) </a:t>
            </a:r>
          </a:p>
        </p:txBody>
      </p:sp>
      <p:graphicFrame>
        <p:nvGraphicFramePr>
          <p:cNvPr id="5" name="Content Placeholder 4">
            <a:extLst>
              <a:ext uri="{FF2B5EF4-FFF2-40B4-BE49-F238E27FC236}">
                <a16:creationId xmlns:a16="http://schemas.microsoft.com/office/drawing/2014/main" id="{5A9F8010-AD8B-1A4B-BE50-FFD39C537867}"/>
              </a:ext>
            </a:extLst>
          </p:cNvPr>
          <p:cNvGraphicFramePr>
            <a:graphicFrameLocks noGrp="1"/>
          </p:cNvGraphicFramePr>
          <p:nvPr>
            <p:ph idx="1"/>
            <p:extLst>
              <p:ext uri="{D42A27DB-BD31-4B8C-83A1-F6EECF244321}">
                <p14:modId xmlns:p14="http://schemas.microsoft.com/office/powerpoint/2010/main" val="1503855344"/>
              </p:ext>
            </p:extLst>
          </p:nvPr>
        </p:nvGraphicFramePr>
        <p:xfrm>
          <a:off x="990600" y="1996440"/>
          <a:ext cx="6858000" cy="2844800"/>
        </p:xfrm>
        <a:graphic>
          <a:graphicData uri="http://schemas.openxmlformats.org/drawingml/2006/table">
            <a:tbl>
              <a:tblPr firstRow="1" bandRow="1">
                <a:tableStyleId>{5C22544A-7EE6-4342-B048-85BDC9FD1C3A}</a:tableStyleId>
              </a:tblPr>
              <a:tblGrid>
                <a:gridCol w="1714500">
                  <a:extLst>
                    <a:ext uri="{9D8B030D-6E8A-4147-A177-3AD203B41FA5}">
                      <a16:colId xmlns:a16="http://schemas.microsoft.com/office/drawing/2014/main" val="348924524"/>
                    </a:ext>
                  </a:extLst>
                </a:gridCol>
                <a:gridCol w="1714500">
                  <a:extLst>
                    <a:ext uri="{9D8B030D-6E8A-4147-A177-3AD203B41FA5}">
                      <a16:colId xmlns:a16="http://schemas.microsoft.com/office/drawing/2014/main" val="4218328761"/>
                    </a:ext>
                  </a:extLst>
                </a:gridCol>
                <a:gridCol w="1714500">
                  <a:extLst>
                    <a:ext uri="{9D8B030D-6E8A-4147-A177-3AD203B41FA5}">
                      <a16:colId xmlns:a16="http://schemas.microsoft.com/office/drawing/2014/main" val="301962394"/>
                    </a:ext>
                  </a:extLst>
                </a:gridCol>
                <a:gridCol w="1714500">
                  <a:extLst>
                    <a:ext uri="{9D8B030D-6E8A-4147-A177-3AD203B41FA5}">
                      <a16:colId xmlns:a16="http://schemas.microsoft.com/office/drawing/2014/main" val="4095453278"/>
                    </a:ext>
                  </a:extLst>
                </a:gridCol>
              </a:tblGrid>
              <a:tr h="568960">
                <a:tc>
                  <a:txBody>
                    <a:bodyPr/>
                    <a:lstStyle/>
                    <a:p>
                      <a:endParaRPr lang="en-US" dirty="0"/>
                    </a:p>
                  </a:txBody>
                  <a:tcPr/>
                </a:tc>
                <a:tc>
                  <a:txBody>
                    <a:bodyPr/>
                    <a:lstStyle/>
                    <a:p>
                      <a:r>
                        <a:rPr lang="en-US" dirty="0"/>
                        <a:t>A</a:t>
                      </a:r>
                    </a:p>
                  </a:txBody>
                  <a:tcPr/>
                </a:tc>
                <a:tc>
                  <a:txBody>
                    <a:bodyPr/>
                    <a:lstStyle/>
                    <a:p>
                      <a:r>
                        <a:rPr lang="en-US" dirty="0"/>
                        <a:t>B</a:t>
                      </a:r>
                    </a:p>
                  </a:txBody>
                  <a:tcPr/>
                </a:tc>
                <a:tc>
                  <a:txBody>
                    <a:bodyPr/>
                    <a:lstStyle/>
                    <a:p>
                      <a:r>
                        <a:rPr lang="en-US" dirty="0"/>
                        <a:t>C</a:t>
                      </a:r>
                    </a:p>
                  </a:txBody>
                  <a:tcPr/>
                </a:tc>
                <a:extLst>
                  <a:ext uri="{0D108BD9-81ED-4DB2-BD59-A6C34878D82A}">
                    <a16:rowId xmlns:a16="http://schemas.microsoft.com/office/drawing/2014/main" val="3405532316"/>
                  </a:ext>
                </a:extLst>
              </a:tr>
              <a:tr h="568960">
                <a:tc>
                  <a:txBody>
                    <a:bodyPr/>
                    <a:lstStyle/>
                    <a:p>
                      <a:r>
                        <a:rPr lang="en-US" dirty="0"/>
                        <a:t>Joe</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2276495617"/>
                  </a:ext>
                </a:extLst>
              </a:tr>
              <a:tr h="568960">
                <a:tc>
                  <a:txBody>
                    <a:bodyPr/>
                    <a:lstStyle/>
                    <a:p>
                      <a:r>
                        <a:rPr lang="en-US" dirty="0"/>
                        <a:t>Ben</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val="3455657317"/>
                  </a:ext>
                </a:extLst>
              </a:tr>
              <a:tr h="568960">
                <a:tc>
                  <a:txBody>
                    <a:bodyPr/>
                    <a:lstStyle/>
                    <a:p>
                      <a:r>
                        <a:rPr lang="en-US" dirty="0"/>
                        <a:t>Mac</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452512083"/>
                  </a:ext>
                </a:extLst>
              </a:tr>
              <a:tr h="568960">
                <a:tc>
                  <a:txBody>
                    <a:bodyPr/>
                    <a:lstStyle/>
                    <a:p>
                      <a:r>
                        <a:rPr lang="en-US" dirty="0"/>
                        <a:t>Kim</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3433788455"/>
                  </a:ext>
                </a:extLst>
              </a:tr>
            </a:tbl>
          </a:graphicData>
        </a:graphic>
      </p:graphicFrame>
      <p:sp>
        <p:nvSpPr>
          <p:cNvPr id="4" name="Slide Number Placeholder 3">
            <a:extLst>
              <a:ext uri="{FF2B5EF4-FFF2-40B4-BE49-F238E27FC236}">
                <a16:creationId xmlns:a16="http://schemas.microsoft.com/office/drawing/2014/main" id="{CFA10811-D547-084C-8035-8157041222FF}"/>
              </a:ext>
            </a:extLst>
          </p:cNvPr>
          <p:cNvSpPr>
            <a:spLocks noGrp="1"/>
          </p:cNvSpPr>
          <p:nvPr>
            <p:ph type="sldNum" sz="quarter" idx="12"/>
          </p:nvPr>
        </p:nvSpPr>
        <p:spPr/>
        <p:txBody>
          <a:bodyPr/>
          <a:lstStyle/>
          <a:p>
            <a:pPr>
              <a:defRPr/>
            </a:pPr>
            <a:fld id="{E73DAF03-F366-2245-9042-0EBD360C37F1}" type="slidenum">
              <a:rPr lang="en-US" altLang="en-US" smtClean="0"/>
              <a:pPr>
                <a:defRPr/>
              </a:pPr>
              <a:t>12</a:t>
            </a:fld>
            <a:endParaRPr lang="en-US" altLang="en-US"/>
          </a:p>
        </p:txBody>
      </p:sp>
    </p:spTree>
    <p:extLst>
      <p:ext uri="{BB962C8B-B14F-4D97-AF65-F5344CB8AC3E}">
        <p14:creationId xmlns:p14="http://schemas.microsoft.com/office/powerpoint/2010/main" val="1190947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3A79-A6EF-9949-B063-89BEDF5EF35B}"/>
              </a:ext>
            </a:extLst>
          </p:cNvPr>
          <p:cNvSpPr>
            <a:spLocks noGrp="1"/>
          </p:cNvSpPr>
          <p:nvPr>
            <p:ph type="title"/>
          </p:nvPr>
        </p:nvSpPr>
        <p:spPr/>
        <p:txBody>
          <a:bodyPr/>
          <a:lstStyle/>
          <a:p>
            <a:r>
              <a:rPr lang="en-US" dirty="0"/>
              <a:t>Matrix A</a:t>
            </a:r>
            <a:r>
              <a:rPr lang="en-US" sz="5400" baseline="30000" dirty="0"/>
              <a:t>’</a:t>
            </a:r>
            <a:r>
              <a:rPr lang="en-US" dirty="0"/>
              <a:t> (3 X 4) </a:t>
            </a:r>
          </a:p>
        </p:txBody>
      </p:sp>
      <p:graphicFrame>
        <p:nvGraphicFramePr>
          <p:cNvPr id="5" name="Content Placeholder 4">
            <a:extLst>
              <a:ext uri="{FF2B5EF4-FFF2-40B4-BE49-F238E27FC236}">
                <a16:creationId xmlns:a16="http://schemas.microsoft.com/office/drawing/2014/main" id="{5A9F8010-AD8B-1A4B-BE50-FFD39C537867}"/>
              </a:ext>
            </a:extLst>
          </p:cNvPr>
          <p:cNvGraphicFramePr>
            <a:graphicFrameLocks noGrp="1"/>
          </p:cNvGraphicFramePr>
          <p:nvPr>
            <p:ph idx="1"/>
            <p:extLst>
              <p:ext uri="{D42A27DB-BD31-4B8C-83A1-F6EECF244321}">
                <p14:modId xmlns:p14="http://schemas.microsoft.com/office/powerpoint/2010/main" val="97112415"/>
              </p:ext>
            </p:extLst>
          </p:nvPr>
        </p:nvGraphicFramePr>
        <p:xfrm>
          <a:off x="990600" y="1996440"/>
          <a:ext cx="6858000" cy="2275840"/>
        </p:xfrm>
        <a:graphic>
          <a:graphicData uri="http://schemas.openxmlformats.org/drawingml/2006/table">
            <a:tbl>
              <a:tblPr firstRow="1" bandRow="1">
                <a:tableStyleId>{5C22544A-7EE6-4342-B048-85BDC9FD1C3A}</a:tableStyleId>
              </a:tblPr>
              <a:tblGrid>
                <a:gridCol w="1371600">
                  <a:extLst>
                    <a:ext uri="{9D8B030D-6E8A-4147-A177-3AD203B41FA5}">
                      <a16:colId xmlns:a16="http://schemas.microsoft.com/office/drawing/2014/main" val="348924524"/>
                    </a:ext>
                  </a:extLst>
                </a:gridCol>
                <a:gridCol w="1371600">
                  <a:extLst>
                    <a:ext uri="{9D8B030D-6E8A-4147-A177-3AD203B41FA5}">
                      <a16:colId xmlns:a16="http://schemas.microsoft.com/office/drawing/2014/main" val="4218328761"/>
                    </a:ext>
                  </a:extLst>
                </a:gridCol>
                <a:gridCol w="1371600">
                  <a:extLst>
                    <a:ext uri="{9D8B030D-6E8A-4147-A177-3AD203B41FA5}">
                      <a16:colId xmlns:a16="http://schemas.microsoft.com/office/drawing/2014/main" val="301962394"/>
                    </a:ext>
                  </a:extLst>
                </a:gridCol>
                <a:gridCol w="1371600">
                  <a:extLst>
                    <a:ext uri="{9D8B030D-6E8A-4147-A177-3AD203B41FA5}">
                      <a16:colId xmlns:a16="http://schemas.microsoft.com/office/drawing/2014/main" val="4095453278"/>
                    </a:ext>
                  </a:extLst>
                </a:gridCol>
                <a:gridCol w="1371600">
                  <a:extLst>
                    <a:ext uri="{9D8B030D-6E8A-4147-A177-3AD203B41FA5}">
                      <a16:colId xmlns:a16="http://schemas.microsoft.com/office/drawing/2014/main" val="3201727689"/>
                    </a:ext>
                  </a:extLst>
                </a:gridCol>
              </a:tblGrid>
              <a:tr h="568960">
                <a:tc>
                  <a:txBody>
                    <a:bodyPr/>
                    <a:lstStyle/>
                    <a:p>
                      <a:endParaRPr lang="en-US" dirty="0"/>
                    </a:p>
                  </a:txBody>
                  <a:tcPr/>
                </a:tc>
                <a:tc>
                  <a:txBody>
                    <a:bodyPr/>
                    <a:lstStyle/>
                    <a:p>
                      <a:r>
                        <a:rPr lang="en-US" dirty="0"/>
                        <a:t>Joe</a:t>
                      </a:r>
                    </a:p>
                  </a:txBody>
                  <a:tcPr/>
                </a:tc>
                <a:tc>
                  <a:txBody>
                    <a:bodyPr/>
                    <a:lstStyle/>
                    <a:p>
                      <a:r>
                        <a:rPr lang="en-US" dirty="0"/>
                        <a:t>Ben</a:t>
                      </a:r>
                    </a:p>
                  </a:txBody>
                  <a:tcPr/>
                </a:tc>
                <a:tc>
                  <a:txBody>
                    <a:bodyPr/>
                    <a:lstStyle/>
                    <a:p>
                      <a:r>
                        <a:rPr lang="en-US" dirty="0"/>
                        <a:t>Mac</a:t>
                      </a:r>
                    </a:p>
                  </a:txBody>
                  <a:tcPr/>
                </a:tc>
                <a:tc>
                  <a:txBody>
                    <a:bodyPr/>
                    <a:lstStyle/>
                    <a:p>
                      <a:r>
                        <a:rPr lang="en-US" dirty="0"/>
                        <a:t>Kim</a:t>
                      </a:r>
                    </a:p>
                  </a:txBody>
                  <a:tcPr/>
                </a:tc>
                <a:extLst>
                  <a:ext uri="{0D108BD9-81ED-4DB2-BD59-A6C34878D82A}">
                    <a16:rowId xmlns:a16="http://schemas.microsoft.com/office/drawing/2014/main" val="3405532316"/>
                  </a:ext>
                </a:extLst>
              </a:tr>
              <a:tr h="568960">
                <a:tc>
                  <a:txBody>
                    <a:bodyPr/>
                    <a:lstStyle/>
                    <a:p>
                      <a:r>
                        <a:rPr lang="en-US" dirty="0"/>
                        <a:t>A</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2276495617"/>
                  </a:ext>
                </a:extLst>
              </a:tr>
              <a:tr h="568960">
                <a:tc>
                  <a:txBody>
                    <a:bodyPr/>
                    <a:lstStyle/>
                    <a:p>
                      <a:r>
                        <a:rPr lang="en-US" dirty="0"/>
                        <a:t>B</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3455657317"/>
                  </a:ext>
                </a:extLst>
              </a:tr>
              <a:tr h="568960">
                <a:tc>
                  <a:txBody>
                    <a:bodyPr/>
                    <a:lstStyle/>
                    <a:p>
                      <a:r>
                        <a:rPr lang="en-US" dirty="0"/>
                        <a:t>C</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452512083"/>
                  </a:ext>
                </a:extLst>
              </a:tr>
            </a:tbl>
          </a:graphicData>
        </a:graphic>
      </p:graphicFrame>
      <p:sp>
        <p:nvSpPr>
          <p:cNvPr id="4" name="Slide Number Placeholder 3">
            <a:extLst>
              <a:ext uri="{FF2B5EF4-FFF2-40B4-BE49-F238E27FC236}">
                <a16:creationId xmlns:a16="http://schemas.microsoft.com/office/drawing/2014/main" id="{CFA10811-D547-084C-8035-8157041222FF}"/>
              </a:ext>
            </a:extLst>
          </p:cNvPr>
          <p:cNvSpPr>
            <a:spLocks noGrp="1"/>
          </p:cNvSpPr>
          <p:nvPr>
            <p:ph type="sldNum" sz="quarter" idx="12"/>
          </p:nvPr>
        </p:nvSpPr>
        <p:spPr/>
        <p:txBody>
          <a:bodyPr/>
          <a:lstStyle/>
          <a:p>
            <a:pPr>
              <a:defRPr/>
            </a:pPr>
            <a:fld id="{E73DAF03-F366-2245-9042-0EBD360C37F1}" type="slidenum">
              <a:rPr lang="en-US" altLang="en-US" smtClean="0"/>
              <a:pPr>
                <a:defRPr/>
              </a:pPr>
              <a:t>13</a:t>
            </a:fld>
            <a:endParaRPr lang="en-US" altLang="en-US"/>
          </a:p>
        </p:txBody>
      </p:sp>
    </p:spTree>
    <p:extLst>
      <p:ext uri="{BB962C8B-B14F-4D97-AF65-F5344CB8AC3E}">
        <p14:creationId xmlns:p14="http://schemas.microsoft.com/office/powerpoint/2010/main" val="1258174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Title 1">
            <a:extLst>
              <a:ext uri="{FF2B5EF4-FFF2-40B4-BE49-F238E27FC236}">
                <a16:creationId xmlns:a16="http://schemas.microsoft.com/office/drawing/2014/main" id="{975CA86D-4EA8-0F4E-8A90-0138BFA569FE}"/>
              </a:ext>
            </a:extLst>
          </p:cNvPr>
          <p:cNvSpPr>
            <a:spLocks noGrp="1" noChangeArrowheads="1"/>
          </p:cNvSpPr>
          <p:nvPr>
            <p:ph type="title"/>
          </p:nvPr>
        </p:nvSpPr>
        <p:spPr>
          <a:xfrm>
            <a:off x="685800" y="228600"/>
            <a:ext cx="7772400" cy="1143000"/>
          </a:xfrm>
        </p:spPr>
        <p:txBody>
          <a:bodyPr/>
          <a:lstStyle/>
          <a:p>
            <a:r>
              <a:rPr lang="en-US" altLang="en-US"/>
              <a:t>Transposing a Matrix</a:t>
            </a:r>
          </a:p>
        </p:txBody>
      </p:sp>
      <p:sp>
        <p:nvSpPr>
          <p:cNvPr id="50178" name="Slide Number Placeholder 3">
            <a:extLst>
              <a:ext uri="{FF2B5EF4-FFF2-40B4-BE49-F238E27FC236}">
                <a16:creationId xmlns:a16="http://schemas.microsoft.com/office/drawing/2014/main" id="{AB116480-B65D-144B-8AE8-0B81C3A4D54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A5747ADC-9252-C140-925C-D6F85DE9C791}" type="slidenum">
              <a:rPr lang="en-US" altLang="en-US" sz="1400" smtClean="0"/>
              <a:pPr>
                <a:spcBef>
                  <a:spcPct val="0"/>
                </a:spcBef>
                <a:buFontTx/>
                <a:buNone/>
              </a:pPr>
              <a:t>14</a:t>
            </a:fld>
            <a:endParaRPr lang="en-US" altLang="en-US" sz="1400"/>
          </a:p>
        </p:txBody>
      </p:sp>
      <p:graphicFrame>
        <p:nvGraphicFramePr>
          <p:cNvPr id="9" name="Table 8">
            <a:extLst>
              <a:ext uri="{FF2B5EF4-FFF2-40B4-BE49-F238E27FC236}">
                <a16:creationId xmlns:a16="http://schemas.microsoft.com/office/drawing/2014/main" id="{AD2F5D2A-5926-2346-B623-DEB7FBB7DAF4}"/>
              </a:ext>
            </a:extLst>
          </p:cNvPr>
          <p:cNvGraphicFramePr>
            <a:graphicFrameLocks noGrp="1"/>
          </p:cNvGraphicFramePr>
          <p:nvPr/>
        </p:nvGraphicFramePr>
        <p:xfrm>
          <a:off x="609600" y="2209800"/>
          <a:ext cx="2514600" cy="1905000"/>
        </p:xfrm>
        <a:graphic>
          <a:graphicData uri="http://schemas.openxmlformats.org/drawingml/2006/table">
            <a:tbl>
              <a:tblPr/>
              <a:tblGrid>
                <a:gridCol w="628650">
                  <a:extLst>
                    <a:ext uri="{9D8B030D-6E8A-4147-A177-3AD203B41FA5}">
                      <a16:colId xmlns:a16="http://schemas.microsoft.com/office/drawing/2014/main" val="20000"/>
                    </a:ext>
                  </a:extLst>
                </a:gridCol>
                <a:gridCol w="628650">
                  <a:extLst>
                    <a:ext uri="{9D8B030D-6E8A-4147-A177-3AD203B41FA5}">
                      <a16:colId xmlns:a16="http://schemas.microsoft.com/office/drawing/2014/main" val="20001"/>
                    </a:ext>
                  </a:extLst>
                </a:gridCol>
                <a:gridCol w="628650">
                  <a:extLst>
                    <a:ext uri="{9D8B030D-6E8A-4147-A177-3AD203B41FA5}">
                      <a16:colId xmlns:a16="http://schemas.microsoft.com/office/drawing/2014/main" val="20002"/>
                    </a:ext>
                  </a:extLst>
                </a:gridCol>
                <a:gridCol w="628650">
                  <a:extLst>
                    <a:ext uri="{9D8B030D-6E8A-4147-A177-3AD203B41FA5}">
                      <a16:colId xmlns:a16="http://schemas.microsoft.com/office/drawing/2014/main" val="20003"/>
                    </a:ext>
                  </a:extLst>
                </a:gridCol>
              </a:tblGrid>
              <a:tr h="238125">
                <a:tc>
                  <a:txBody>
                    <a:bodyPr/>
                    <a:lstStyle/>
                    <a:p>
                      <a:pPr algn="l"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Event A</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Event B</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Event C</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38125">
                <a:tc>
                  <a:txBody>
                    <a:bodyPr/>
                    <a:lstStyle/>
                    <a:p>
                      <a:pPr algn="l" fontAlgn="b"/>
                      <a:r>
                        <a:rPr lang="en-US" sz="1100" b="0" i="0" u="none" strike="noStrike">
                          <a:solidFill>
                            <a:srgbClr val="000000"/>
                          </a:solidFill>
                          <a:latin typeface="Calibri"/>
                        </a:rPr>
                        <a:t>Person 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38125">
                <a:tc>
                  <a:txBody>
                    <a:bodyPr/>
                    <a:lstStyle/>
                    <a:p>
                      <a:pPr algn="l" fontAlgn="b"/>
                      <a:r>
                        <a:rPr lang="en-US" sz="1100" b="0" i="0" u="none" strike="noStrike">
                          <a:solidFill>
                            <a:srgbClr val="000000"/>
                          </a:solidFill>
                          <a:latin typeface="Calibri"/>
                        </a:rPr>
                        <a:t>Person 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238125">
                <a:tc>
                  <a:txBody>
                    <a:bodyPr/>
                    <a:lstStyle/>
                    <a:p>
                      <a:pPr algn="l" fontAlgn="b"/>
                      <a:r>
                        <a:rPr lang="en-US" sz="1100" b="0" i="0" u="none" strike="noStrike">
                          <a:solidFill>
                            <a:srgbClr val="000000"/>
                          </a:solidFill>
                          <a:latin typeface="Calibri"/>
                        </a:rPr>
                        <a:t>Person 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238125">
                <a:tc>
                  <a:txBody>
                    <a:bodyPr/>
                    <a:lstStyle/>
                    <a:p>
                      <a:pPr algn="l" fontAlgn="b"/>
                      <a:endParaRPr lang="en-US" sz="11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238125">
                <a:tc>
                  <a:txBody>
                    <a:bodyPr/>
                    <a:lstStyle/>
                    <a:p>
                      <a:pPr algn="l" fontAlgn="b"/>
                      <a:endParaRPr lang="en-US" sz="11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238125">
                <a:tc>
                  <a:txBody>
                    <a:bodyPr/>
                    <a:lstStyle/>
                    <a:p>
                      <a:pPr algn="l" fontAlgn="b"/>
                      <a:endParaRPr lang="en-US" sz="11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238125">
                <a:tc>
                  <a:txBody>
                    <a:bodyPr/>
                    <a:lstStyle/>
                    <a:p>
                      <a:pPr algn="l" fontAlgn="b"/>
                      <a:r>
                        <a:rPr lang="en-US" sz="1100" b="0" i="0" u="none" strike="noStrike">
                          <a:solidFill>
                            <a:srgbClr val="000000"/>
                          </a:solidFill>
                          <a:latin typeface="Calibri"/>
                        </a:rPr>
                        <a:t>Person 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
        <p:nvSpPr>
          <p:cNvPr id="50226" name="TextBox 9">
            <a:extLst>
              <a:ext uri="{FF2B5EF4-FFF2-40B4-BE49-F238E27FC236}">
                <a16:creationId xmlns:a16="http://schemas.microsoft.com/office/drawing/2014/main" id="{C72E7ABC-1DE9-FE4C-8943-60E68CBBACBC}"/>
              </a:ext>
            </a:extLst>
          </p:cNvPr>
          <p:cNvSpPr txBox="1">
            <a:spLocks noChangeArrowheads="1"/>
          </p:cNvSpPr>
          <p:nvPr/>
        </p:nvSpPr>
        <p:spPr bwMode="auto">
          <a:xfrm>
            <a:off x="914400" y="1371600"/>
            <a:ext cx="1304925" cy="46196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r>
              <a:rPr lang="en-US" altLang="en-US" sz="2400" dirty="0">
                <a:solidFill>
                  <a:schemeClr val="tx2"/>
                </a:solidFill>
              </a:rPr>
              <a:t>Matrix A</a:t>
            </a:r>
          </a:p>
        </p:txBody>
      </p:sp>
      <p:graphicFrame>
        <p:nvGraphicFramePr>
          <p:cNvPr id="11" name="Table 10">
            <a:extLst>
              <a:ext uri="{FF2B5EF4-FFF2-40B4-BE49-F238E27FC236}">
                <a16:creationId xmlns:a16="http://schemas.microsoft.com/office/drawing/2014/main" id="{CA892B27-AAB9-1A4D-85C6-0D9B98A74429}"/>
              </a:ext>
            </a:extLst>
          </p:cNvPr>
          <p:cNvGraphicFramePr>
            <a:graphicFrameLocks noGrp="1"/>
          </p:cNvGraphicFramePr>
          <p:nvPr/>
        </p:nvGraphicFramePr>
        <p:xfrm>
          <a:off x="3810000" y="2514600"/>
          <a:ext cx="4267200" cy="1104900"/>
        </p:xfrm>
        <a:graphic>
          <a:graphicData uri="http://schemas.openxmlformats.org/drawingml/2006/table">
            <a:tbl>
              <a:tblPr/>
              <a:tblGrid>
                <a:gridCol w="609600">
                  <a:extLst>
                    <a:ext uri="{9D8B030D-6E8A-4147-A177-3AD203B41FA5}">
                      <a16:colId xmlns:a16="http://schemas.microsoft.com/office/drawing/2014/main" val="20000"/>
                    </a:ext>
                  </a:extLst>
                </a:gridCol>
                <a:gridCol w="609600">
                  <a:extLst>
                    <a:ext uri="{9D8B030D-6E8A-4147-A177-3AD203B41FA5}">
                      <a16:colId xmlns:a16="http://schemas.microsoft.com/office/drawing/2014/main" val="20001"/>
                    </a:ext>
                  </a:extLst>
                </a:gridCol>
                <a:gridCol w="609600">
                  <a:extLst>
                    <a:ext uri="{9D8B030D-6E8A-4147-A177-3AD203B41FA5}">
                      <a16:colId xmlns:a16="http://schemas.microsoft.com/office/drawing/2014/main" val="20002"/>
                    </a:ext>
                  </a:extLst>
                </a:gridCol>
                <a:gridCol w="609600">
                  <a:extLst>
                    <a:ext uri="{9D8B030D-6E8A-4147-A177-3AD203B41FA5}">
                      <a16:colId xmlns:a16="http://schemas.microsoft.com/office/drawing/2014/main" val="20003"/>
                    </a:ext>
                  </a:extLst>
                </a:gridCol>
                <a:gridCol w="609600">
                  <a:extLst>
                    <a:ext uri="{9D8B030D-6E8A-4147-A177-3AD203B41FA5}">
                      <a16:colId xmlns:a16="http://schemas.microsoft.com/office/drawing/2014/main" val="20004"/>
                    </a:ext>
                  </a:extLst>
                </a:gridCol>
                <a:gridCol w="609600">
                  <a:extLst>
                    <a:ext uri="{9D8B030D-6E8A-4147-A177-3AD203B41FA5}">
                      <a16:colId xmlns:a16="http://schemas.microsoft.com/office/drawing/2014/main" val="20005"/>
                    </a:ext>
                  </a:extLst>
                </a:gridCol>
                <a:gridCol w="609600">
                  <a:extLst>
                    <a:ext uri="{9D8B030D-6E8A-4147-A177-3AD203B41FA5}">
                      <a16:colId xmlns:a16="http://schemas.microsoft.com/office/drawing/2014/main" val="20006"/>
                    </a:ext>
                  </a:extLst>
                </a:gridCol>
              </a:tblGrid>
              <a:tr h="190500">
                <a:tc>
                  <a:txBody>
                    <a:bodyPr/>
                    <a:lstStyle/>
                    <a:p>
                      <a:pPr algn="l"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a:solidFill>
                            <a:srgbClr val="000000"/>
                          </a:solidFill>
                          <a:latin typeface="Calibri"/>
                        </a:rPr>
                        <a:t>Person 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Person 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Person 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Person 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190500">
                <a:tc>
                  <a:txBody>
                    <a:bodyPr/>
                    <a:lstStyle/>
                    <a:p>
                      <a:pPr algn="l" fontAlgn="b"/>
                      <a:r>
                        <a:rPr lang="en-US" sz="1100" b="0" i="0" u="none" strike="noStrike">
                          <a:solidFill>
                            <a:srgbClr val="000000"/>
                          </a:solidFill>
                          <a:latin typeface="Calibri"/>
                        </a:rPr>
                        <a:t>Event A</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190500">
                <a:tc>
                  <a:txBody>
                    <a:bodyPr/>
                    <a:lstStyle/>
                    <a:p>
                      <a:pPr algn="l" fontAlgn="b"/>
                      <a:r>
                        <a:rPr lang="en-US" sz="1100" b="0" i="0" u="none" strike="noStrike" dirty="0">
                          <a:solidFill>
                            <a:srgbClr val="000000"/>
                          </a:solidFill>
                          <a:latin typeface="Calibri"/>
                        </a:rPr>
                        <a:t>Event B</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190500">
                <a:tc>
                  <a:txBody>
                    <a:bodyPr/>
                    <a:lstStyle/>
                    <a:p>
                      <a:pPr algn="l" fontAlgn="b"/>
                      <a:r>
                        <a:rPr lang="en-US" sz="1100" b="0" i="0" u="none" strike="noStrike">
                          <a:solidFill>
                            <a:srgbClr val="000000"/>
                          </a:solidFill>
                          <a:latin typeface="Calibri"/>
                        </a:rPr>
                        <a:t>Event C</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US" sz="1100" b="0" i="0" u="none" strike="noStrike" dirty="0">
                        <a:solidFill>
                          <a:srgbClr val="000000"/>
                        </a:solidFill>
                        <a:latin typeface="Calibri"/>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b="0" i="0" u="none" strike="noStrike" dirty="0">
                          <a:solidFill>
                            <a:srgbClr val="000000"/>
                          </a:solidFill>
                          <a:latin typeface="Calibri"/>
                        </a:rPr>
                        <a:t>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50269" name="TextBox 11">
            <a:extLst>
              <a:ext uri="{FF2B5EF4-FFF2-40B4-BE49-F238E27FC236}">
                <a16:creationId xmlns:a16="http://schemas.microsoft.com/office/drawing/2014/main" id="{018B82D6-B5CD-084C-A4B1-E983C3D7BB4E}"/>
              </a:ext>
            </a:extLst>
          </p:cNvPr>
          <p:cNvSpPr txBox="1">
            <a:spLocks noChangeArrowheads="1"/>
          </p:cNvSpPr>
          <p:nvPr/>
        </p:nvSpPr>
        <p:spPr bwMode="auto">
          <a:xfrm>
            <a:off x="4687637" y="1595813"/>
            <a:ext cx="2794000" cy="46196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r>
              <a:rPr lang="en-US" altLang="en-US" sz="2400">
                <a:solidFill>
                  <a:schemeClr val="tx2"/>
                </a:solidFill>
              </a:rPr>
              <a:t>Matrix A’ (transpose)</a:t>
            </a:r>
          </a:p>
        </p:txBody>
      </p:sp>
      <p:sp>
        <p:nvSpPr>
          <p:cNvPr id="50270" name="TextBox 12">
            <a:extLst>
              <a:ext uri="{FF2B5EF4-FFF2-40B4-BE49-F238E27FC236}">
                <a16:creationId xmlns:a16="http://schemas.microsoft.com/office/drawing/2014/main" id="{B29C0EA1-9637-2F4B-8A38-F35FB01CFC2D}"/>
              </a:ext>
            </a:extLst>
          </p:cNvPr>
          <p:cNvSpPr txBox="1">
            <a:spLocks noChangeArrowheads="1"/>
          </p:cNvSpPr>
          <p:nvPr/>
        </p:nvSpPr>
        <p:spPr bwMode="auto">
          <a:xfrm>
            <a:off x="3124200" y="4648200"/>
            <a:ext cx="3241675" cy="83026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r>
              <a:rPr lang="en-US" altLang="en-US" sz="2400">
                <a:solidFill>
                  <a:schemeClr val="tx2"/>
                </a:solidFill>
              </a:rPr>
              <a:t>AxA’= Person by Person</a:t>
            </a:r>
          </a:p>
          <a:p>
            <a:pPr algn="ctr" eaLnBrk="1" hangingPunct="1">
              <a:spcBef>
                <a:spcPct val="0"/>
              </a:spcBef>
              <a:buFontTx/>
              <a:buNone/>
            </a:pPr>
            <a:r>
              <a:rPr lang="en-US" altLang="en-US" sz="2400">
                <a:solidFill>
                  <a:schemeClr val="tx2"/>
                </a:solidFill>
              </a:rPr>
              <a:t>A’xA= Event by Event</a:t>
            </a:r>
          </a:p>
        </p:txBody>
      </p:sp>
      <p:cxnSp>
        <p:nvCxnSpPr>
          <p:cNvPr id="3" name="Straight Arrow Connector 2">
            <a:extLst>
              <a:ext uri="{FF2B5EF4-FFF2-40B4-BE49-F238E27FC236}">
                <a16:creationId xmlns:a16="http://schemas.microsoft.com/office/drawing/2014/main" id="{FBE0D672-39E3-8A4F-BE2C-8F75C2D99015}"/>
              </a:ext>
            </a:extLst>
          </p:cNvPr>
          <p:cNvCxnSpPr>
            <a:cxnSpLocks/>
          </p:cNvCxnSpPr>
          <p:nvPr/>
        </p:nvCxnSpPr>
        <p:spPr bwMode="auto">
          <a:xfrm>
            <a:off x="685800" y="2057776"/>
            <a:ext cx="2438400" cy="0"/>
          </a:xfrm>
          <a:prstGeom prst="straightConnector1">
            <a:avLst/>
          </a:prstGeom>
          <a:ln w="57150">
            <a:solidFill>
              <a:srgbClr val="FF0000"/>
            </a:solidFill>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70602736-49B1-1D42-B50B-DEF1142BAAE0}"/>
              </a:ext>
            </a:extLst>
          </p:cNvPr>
          <p:cNvCxnSpPr>
            <a:cxnSpLocks/>
          </p:cNvCxnSpPr>
          <p:nvPr/>
        </p:nvCxnSpPr>
        <p:spPr bwMode="auto">
          <a:xfrm>
            <a:off x="3657600" y="2558089"/>
            <a:ext cx="0" cy="1066424"/>
          </a:xfrm>
          <a:prstGeom prst="straightConnector1">
            <a:avLst/>
          </a:prstGeom>
          <a:ln w="57150">
            <a:solidFill>
              <a:srgbClr val="FF0000"/>
            </a:solidFill>
            <a:headEnd type="none" w="med" len="med"/>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591868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7D475-0A8C-8F4C-98C5-F9A1BAA64B42}"/>
              </a:ext>
            </a:extLst>
          </p:cNvPr>
          <p:cNvSpPr>
            <a:spLocks noGrp="1"/>
          </p:cNvSpPr>
          <p:nvPr>
            <p:ph type="title"/>
          </p:nvPr>
        </p:nvSpPr>
        <p:spPr/>
        <p:txBody>
          <a:bodyPr/>
          <a:lstStyle/>
          <a:p>
            <a:r>
              <a:rPr lang="en-US" dirty="0"/>
              <a:t>Projected Actor-by-Actor Matrix</a:t>
            </a:r>
          </a:p>
        </p:txBody>
      </p:sp>
      <p:graphicFrame>
        <p:nvGraphicFramePr>
          <p:cNvPr id="5" name="Content Placeholder 4">
            <a:extLst>
              <a:ext uri="{FF2B5EF4-FFF2-40B4-BE49-F238E27FC236}">
                <a16:creationId xmlns:a16="http://schemas.microsoft.com/office/drawing/2014/main" id="{8A41A0B8-B7A4-4749-B808-D2E63413FD56}"/>
              </a:ext>
            </a:extLst>
          </p:cNvPr>
          <p:cNvGraphicFramePr>
            <a:graphicFrameLocks noGrp="1"/>
          </p:cNvGraphicFramePr>
          <p:nvPr>
            <p:ph idx="1"/>
            <p:extLst>
              <p:ext uri="{D42A27DB-BD31-4B8C-83A1-F6EECF244321}">
                <p14:modId xmlns:p14="http://schemas.microsoft.com/office/powerpoint/2010/main" val="1216218523"/>
              </p:ext>
            </p:extLst>
          </p:nvPr>
        </p:nvGraphicFramePr>
        <p:xfrm>
          <a:off x="685800" y="1981200"/>
          <a:ext cx="7772400" cy="1854200"/>
        </p:xfrm>
        <a:graphic>
          <a:graphicData uri="http://schemas.openxmlformats.org/drawingml/2006/table">
            <a:tbl>
              <a:tblPr firstRow="1" bandRow="1">
                <a:tableStyleId>{5C22544A-7EE6-4342-B048-85BDC9FD1C3A}</a:tableStyleId>
              </a:tblPr>
              <a:tblGrid>
                <a:gridCol w="1554480">
                  <a:extLst>
                    <a:ext uri="{9D8B030D-6E8A-4147-A177-3AD203B41FA5}">
                      <a16:colId xmlns:a16="http://schemas.microsoft.com/office/drawing/2014/main" val="1158592802"/>
                    </a:ext>
                  </a:extLst>
                </a:gridCol>
                <a:gridCol w="1554480">
                  <a:extLst>
                    <a:ext uri="{9D8B030D-6E8A-4147-A177-3AD203B41FA5}">
                      <a16:colId xmlns:a16="http://schemas.microsoft.com/office/drawing/2014/main" val="2185985198"/>
                    </a:ext>
                  </a:extLst>
                </a:gridCol>
                <a:gridCol w="1554480">
                  <a:extLst>
                    <a:ext uri="{9D8B030D-6E8A-4147-A177-3AD203B41FA5}">
                      <a16:colId xmlns:a16="http://schemas.microsoft.com/office/drawing/2014/main" val="3348874222"/>
                    </a:ext>
                  </a:extLst>
                </a:gridCol>
                <a:gridCol w="1554480">
                  <a:extLst>
                    <a:ext uri="{9D8B030D-6E8A-4147-A177-3AD203B41FA5}">
                      <a16:colId xmlns:a16="http://schemas.microsoft.com/office/drawing/2014/main" val="1591121612"/>
                    </a:ext>
                  </a:extLst>
                </a:gridCol>
                <a:gridCol w="1554480">
                  <a:extLst>
                    <a:ext uri="{9D8B030D-6E8A-4147-A177-3AD203B41FA5}">
                      <a16:colId xmlns:a16="http://schemas.microsoft.com/office/drawing/2014/main" val="3860538934"/>
                    </a:ext>
                  </a:extLst>
                </a:gridCol>
              </a:tblGrid>
              <a:tr h="370840">
                <a:tc>
                  <a:txBody>
                    <a:bodyPr/>
                    <a:lstStyle/>
                    <a:p>
                      <a:endParaRPr lang="en-US" dirty="0"/>
                    </a:p>
                  </a:txBody>
                  <a:tcPr/>
                </a:tc>
                <a:tc>
                  <a:txBody>
                    <a:bodyPr/>
                    <a:lstStyle/>
                    <a:p>
                      <a:r>
                        <a:rPr lang="en-US" dirty="0"/>
                        <a:t>Joe</a:t>
                      </a:r>
                    </a:p>
                  </a:txBody>
                  <a:tcPr/>
                </a:tc>
                <a:tc>
                  <a:txBody>
                    <a:bodyPr/>
                    <a:lstStyle/>
                    <a:p>
                      <a:r>
                        <a:rPr lang="en-US" dirty="0"/>
                        <a:t>Ben</a:t>
                      </a:r>
                    </a:p>
                  </a:txBody>
                  <a:tcPr/>
                </a:tc>
                <a:tc>
                  <a:txBody>
                    <a:bodyPr/>
                    <a:lstStyle/>
                    <a:p>
                      <a:r>
                        <a:rPr lang="en-US" dirty="0"/>
                        <a:t>Mac</a:t>
                      </a:r>
                    </a:p>
                  </a:txBody>
                  <a:tcPr/>
                </a:tc>
                <a:tc>
                  <a:txBody>
                    <a:bodyPr/>
                    <a:lstStyle/>
                    <a:p>
                      <a:r>
                        <a:rPr lang="en-US" dirty="0"/>
                        <a:t>Kim</a:t>
                      </a:r>
                    </a:p>
                  </a:txBody>
                  <a:tcPr/>
                </a:tc>
                <a:extLst>
                  <a:ext uri="{0D108BD9-81ED-4DB2-BD59-A6C34878D82A}">
                    <a16:rowId xmlns:a16="http://schemas.microsoft.com/office/drawing/2014/main" val="1930992178"/>
                  </a:ext>
                </a:extLst>
              </a:tr>
              <a:tr h="370840">
                <a:tc>
                  <a:txBody>
                    <a:bodyPr/>
                    <a:lstStyle/>
                    <a:p>
                      <a:r>
                        <a:rPr lang="en-US" dirty="0"/>
                        <a:t>Joe</a:t>
                      </a:r>
                    </a:p>
                  </a:txBody>
                  <a:tcPr/>
                </a:tc>
                <a:tc>
                  <a:txBody>
                    <a:bodyPr/>
                    <a:lstStyle/>
                    <a:p>
                      <a:r>
                        <a:rPr lang="en-US" dirty="0"/>
                        <a:t>2</a:t>
                      </a:r>
                    </a:p>
                  </a:txBody>
                  <a:tcPr/>
                </a:tc>
                <a:tc>
                  <a:txBody>
                    <a:bodyPr/>
                    <a:lstStyle/>
                    <a:p>
                      <a:r>
                        <a:rPr lang="en-US" dirty="0"/>
                        <a:t>1</a:t>
                      </a:r>
                    </a:p>
                  </a:txBody>
                  <a:tcPr/>
                </a:tc>
                <a:tc>
                  <a:txBody>
                    <a:bodyPr/>
                    <a:lstStyle/>
                    <a:p>
                      <a:r>
                        <a:rPr lang="en-US" dirty="0"/>
                        <a:t>1</a:t>
                      </a:r>
                    </a:p>
                  </a:txBody>
                  <a:tcPr/>
                </a:tc>
                <a:tc>
                  <a:txBody>
                    <a:bodyPr/>
                    <a:lstStyle/>
                    <a:p>
                      <a:r>
                        <a:rPr lang="en-US" dirty="0"/>
                        <a:t>2</a:t>
                      </a:r>
                    </a:p>
                  </a:txBody>
                  <a:tcPr/>
                </a:tc>
                <a:extLst>
                  <a:ext uri="{0D108BD9-81ED-4DB2-BD59-A6C34878D82A}">
                    <a16:rowId xmlns:a16="http://schemas.microsoft.com/office/drawing/2014/main" val="4145896952"/>
                  </a:ext>
                </a:extLst>
              </a:tr>
              <a:tr h="370840">
                <a:tc>
                  <a:txBody>
                    <a:bodyPr/>
                    <a:lstStyle/>
                    <a:p>
                      <a:r>
                        <a:rPr lang="en-US" dirty="0"/>
                        <a:t>Ben</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2170201833"/>
                  </a:ext>
                </a:extLst>
              </a:tr>
              <a:tr h="370840">
                <a:tc>
                  <a:txBody>
                    <a:bodyPr/>
                    <a:lstStyle/>
                    <a:p>
                      <a:r>
                        <a:rPr lang="en-US" dirty="0"/>
                        <a:t>Mac</a:t>
                      </a:r>
                    </a:p>
                  </a:txBody>
                  <a:tcPr/>
                </a:tc>
                <a:tc>
                  <a:txBody>
                    <a:bodyPr/>
                    <a:lstStyle/>
                    <a:p>
                      <a:r>
                        <a:rPr lang="en-US" dirty="0"/>
                        <a:t>1</a:t>
                      </a:r>
                    </a:p>
                  </a:txBody>
                  <a:tcPr/>
                </a:tc>
                <a:tc>
                  <a:txBody>
                    <a:bodyPr/>
                    <a:lstStyle/>
                    <a:p>
                      <a:r>
                        <a:rPr lang="en-US" dirty="0"/>
                        <a:t>0</a:t>
                      </a:r>
                    </a:p>
                  </a:txBody>
                  <a:tcPr/>
                </a:tc>
                <a:tc>
                  <a:txBody>
                    <a:bodyPr/>
                    <a:lstStyle/>
                    <a:p>
                      <a:r>
                        <a:rPr lang="en-US" dirty="0"/>
                        <a:t>2</a:t>
                      </a:r>
                    </a:p>
                  </a:txBody>
                  <a:tcPr/>
                </a:tc>
                <a:tc>
                  <a:txBody>
                    <a:bodyPr/>
                    <a:lstStyle/>
                    <a:p>
                      <a:r>
                        <a:rPr lang="en-US" dirty="0"/>
                        <a:t>0</a:t>
                      </a:r>
                    </a:p>
                  </a:txBody>
                  <a:tcPr/>
                </a:tc>
                <a:extLst>
                  <a:ext uri="{0D108BD9-81ED-4DB2-BD59-A6C34878D82A}">
                    <a16:rowId xmlns:a16="http://schemas.microsoft.com/office/drawing/2014/main" val="845800775"/>
                  </a:ext>
                </a:extLst>
              </a:tr>
              <a:tr h="370840">
                <a:tc>
                  <a:txBody>
                    <a:bodyPr/>
                    <a:lstStyle/>
                    <a:p>
                      <a:r>
                        <a:rPr lang="en-US" dirty="0"/>
                        <a:t>Kim</a:t>
                      </a:r>
                    </a:p>
                  </a:txBody>
                  <a:tcPr/>
                </a:tc>
                <a:tc>
                  <a:txBody>
                    <a:bodyPr/>
                    <a:lstStyle/>
                    <a:p>
                      <a:r>
                        <a:rPr lang="en-US" dirty="0"/>
                        <a:t>2</a:t>
                      </a:r>
                    </a:p>
                  </a:txBody>
                  <a:tcPr/>
                </a:tc>
                <a:tc>
                  <a:txBody>
                    <a:bodyPr/>
                    <a:lstStyle/>
                    <a:p>
                      <a:r>
                        <a:rPr lang="en-US" dirty="0"/>
                        <a:t>1</a:t>
                      </a:r>
                    </a:p>
                  </a:txBody>
                  <a:tcPr/>
                </a:tc>
                <a:tc>
                  <a:txBody>
                    <a:bodyPr/>
                    <a:lstStyle/>
                    <a:p>
                      <a:r>
                        <a:rPr lang="en-US" dirty="0"/>
                        <a:t>0</a:t>
                      </a:r>
                    </a:p>
                  </a:txBody>
                  <a:tcPr/>
                </a:tc>
                <a:tc>
                  <a:txBody>
                    <a:bodyPr/>
                    <a:lstStyle/>
                    <a:p>
                      <a:r>
                        <a:rPr lang="en-US" dirty="0"/>
                        <a:t>2</a:t>
                      </a:r>
                    </a:p>
                  </a:txBody>
                  <a:tcPr/>
                </a:tc>
                <a:extLst>
                  <a:ext uri="{0D108BD9-81ED-4DB2-BD59-A6C34878D82A}">
                    <a16:rowId xmlns:a16="http://schemas.microsoft.com/office/drawing/2014/main" val="1807435205"/>
                  </a:ext>
                </a:extLst>
              </a:tr>
            </a:tbl>
          </a:graphicData>
        </a:graphic>
      </p:graphicFrame>
      <p:sp>
        <p:nvSpPr>
          <p:cNvPr id="4" name="Slide Number Placeholder 3">
            <a:extLst>
              <a:ext uri="{FF2B5EF4-FFF2-40B4-BE49-F238E27FC236}">
                <a16:creationId xmlns:a16="http://schemas.microsoft.com/office/drawing/2014/main" id="{A1F7F139-118E-B74A-B6FC-DF30F1F1D48B}"/>
              </a:ext>
            </a:extLst>
          </p:cNvPr>
          <p:cNvSpPr>
            <a:spLocks noGrp="1"/>
          </p:cNvSpPr>
          <p:nvPr>
            <p:ph type="sldNum" sz="quarter" idx="12"/>
          </p:nvPr>
        </p:nvSpPr>
        <p:spPr/>
        <p:txBody>
          <a:bodyPr/>
          <a:lstStyle/>
          <a:p>
            <a:pPr>
              <a:defRPr/>
            </a:pPr>
            <a:fld id="{E73DAF03-F366-2245-9042-0EBD360C37F1}" type="slidenum">
              <a:rPr lang="en-US" altLang="en-US" smtClean="0"/>
              <a:pPr>
                <a:defRPr/>
              </a:pPr>
              <a:t>15</a:t>
            </a:fld>
            <a:endParaRPr lang="en-US" altLang="en-US"/>
          </a:p>
        </p:txBody>
      </p:sp>
    </p:spTree>
    <p:extLst>
      <p:ext uri="{BB962C8B-B14F-4D97-AF65-F5344CB8AC3E}">
        <p14:creationId xmlns:p14="http://schemas.microsoft.com/office/powerpoint/2010/main" val="29090646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7D475-0A8C-8F4C-98C5-F9A1BAA64B42}"/>
              </a:ext>
            </a:extLst>
          </p:cNvPr>
          <p:cNvSpPr>
            <a:spLocks noGrp="1"/>
          </p:cNvSpPr>
          <p:nvPr>
            <p:ph type="title"/>
          </p:nvPr>
        </p:nvSpPr>
        <p:spPr/>
        <p:txBody>
          <a:bodyPr/>
          <a:lstStyle/>
          <a:p>
            <a:r>
              <a:rPr lang="en-US" dirty="0"/>
              <a:t>Projected Event-by-Event Matrix</a:t>
            </a:r>
          </a:p>
        </p:txBody>
      </p:sp>
      <p:graphicFrame>
        <p:nvGraphicFramePr>
          <p:cNvPr id="5" name="Content Placeholder 4">
            <a:extLst>
              <a:ext uri="{FF2B5EF4-FFF2-40B4-BE49-F238E27FC236}">
                <a16:creationId xmlns:a16="http://schemas.microsoft.com/office/drawing/2014/main" id="{8A41A0B8-B7A4-4749-B808-D2E63413FD56}"/>
              </a:ext>
            </a:extLst>
          </p:cNvPr>
          <p:cNvGraphicFramePr>
            <a:graphicFrameLocks noGrp="1"/>
          </p:cNvGraphicFramePr>
          <p:nvPr>
            <p:ph idx="1"/>
            <p:extLst>
              <p:ext uri="{D42A27DB-BD31-4B8C-83A1-F6EECF244321}">
                <p14:modId xmlns:p14="http://schemas.microsoft.com/office/powerpoint/2010/main" val="3116538543"/>
              </p:ext>
            </p:extLst>
          </p:nvPr>
        </p:nvGraphicFramePr>
        <p:xfrm>
          <a:off x="685800" y="1981200"/>
          <a:ext cx="6217920" cy="1483360"/>
        </p:xfrm>
        <a:graphic>
          <a:graphicData uri="http://schemas.openxmlformats.org/drawingml/2006/table">
            <a:tbl>
              <a:tblPr firstRow="1" bandRow="1">
                <a:tableStyleId>{5C22544A-7EE6-4342-B048-85BDC9FD1C3A}</a:tableStyleId>
              </a:tblPr>
              <a:tblGrid>
                <a:gridCol w="1554480">
                  <a:extLst>
                    <a:ext uri="{9D8B030D-6E8A-4147-A177-3AD203B41FA5}">
                      <a16:colId xmlns:a16="http://schemas.microsoft.com/office/drawing/2014/main" val="1158592802"/>
                    </a:ext>
                  </a:extLst>
                </a:gridCol>
                <a:gridCol w="1554480">
                  <a:extLst>
                    <a:ext uri="{9D8B030D-6E8A-4147-A177-3AD203B41FA5}">
                      <a16:colId xmlns:a16="http://schemas.microsoft.com/office/drawing/2014/main" val="2185985198"/>
                    </a:ext>
                  </a:extLst>
                </a:gridCol>
                <a:gridCol w="1554480">
                  <a:extLst>
                    <a:ext uri="{9D8B030D-6E8A-4147-A177-3AD203B41FA5}">
                      <a16:colId xmlns:a16="http://schemas.microsoft.com/office/drawing/2014/main" val="3348874222"/>
                    </a:ext>
                  </a:extLst>
                </a:gridCol>
                <a:gridCol w="1554480">
                  <a:extLst>
                    <a:ext uri="{9D8B030D-6E8A-4147-A177-3AD203B41FA5}">
                      <a16:colId xmlns:a16="http://schemas.microsoft.com/office/drawing/2014/main" val="1591121612"/>
                    </a:ext>
                  </a:extLst>
                </a:gridCol>
              </a:tblGrid>
              <a:tr h="370840">
                <a:tc>
                  <a:txBody>
                    <a:bodyPr/>
                    <a:lstStyle/>
                    <a:p>
                      <a:endParaRPr lang="en-US" dirty="0"/>
                    </a:p>
                  </a:txBody>
                  <a:tcPr/>
                </a:tc>
                <a:tc>
                  <a:txBody>
                    <a:bodyPr/>
                    <a:lstStyle/>
                    <a:p>
                      <a:r>
                        <a:rPr lang="en-US" dirty="0"/>
                        <a:t>A</a:t>
                      </a:r>
                    </a:p>
                  </a:txBody>
                  <a:tcPr/>
                </a:tc>
                <a:tc>
                  <a:txBody>
                    <a:bodyPr/>
                    <a:lstStyle/>
                    <a:p>
                      <a:r>
                        <a:rPr lang="en-US" dirty="0"/>
                        <a:t>B</a:t>
                      </a:r>
                    </a:p>
                  </a:txBody>
                  <a:tcPr/>
                </a:tc>
                <a:tc>
                  <a:txBody>
                    <a:bodyPr/>
                    <a:lstStyle/>
                    <a:p>
                      <a:r>
                        <a:rPr lang="en-US" dirty="0"/>
                        <a:t>C</a:t>
                      </a:r>
                    </a:p>
                  </a:txBody>
                  <a:tcPr/>
                </a:tc>
                <a:extLst>
                  <a:ext uri="{0D108BD9-81ED-4DB2-BD59-A6C34878D82A}">
                    <a16:rowId xmlns:a16="http://schemas.microsoft.com/office/drawing/2014/main" val="1930992178"/>
                  </a:ext>
                </a:extLst>
              </a:tr>
              <a:tr h="370840">
                <a:tc>
                  <a:txBody>
                    <a:bodyPr/>
                    <a:lstStyle/>
                    <a:p>
                      <a:r>
                        <a:rPr lang="en-US" dirty="0"/>
                        <a:t>A</a:t>
                      </a:r>
                    </a:p>
                  </a:txBody>
                  <a:tcPr/>
                </a:tc>
                <a:tc>
                  <a:txBody>
                    <a:bodyPr/>
                    <a:lstStyle/>
                    <a:p>
                      <a:r>
                        <a:rPr lang="en-US" dirty="0"/>
                        <a:t>3</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4145896952"/>
                  </a:ext>
                </a:extLst>
              </a:tr>
              <a:tr h="370840">
                <a:tc>
                  <a:txBody>
                    <a:bodyPr/>
                    <a:lstStyle/>
                    <a:p>
                      <a:r>
                        <a:rPr lang="en-US" dirty="0"/>
                        <a:t>B</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170201833"/>
                  </a:ext>
                </a:extLst>
              </a:tr>
              <a:tr h="370840">
                <a:tc>
                  <a:txBody>
                    <a:bodyPr/>
                    <a:lstStyle/>
                    <a:p>
                      <a:r>
                        <a:rPr lang="en-US" dirty="0"/>
                        <a:t>C</a:t>
                      </a:r>
                    </a:p>
                  </a:txBody>
                  <a:tcPr/>
                </a:tc>
                <a:tc>
                  <a:txBody>
                    <a:bodyPr/>
                    <a:lstStyle/>
                    <a:p>
                      <a:r>
                        <a:rPr lang="en-US" dirty="0"/>
                        <a:t>2</a:t>
                      </a:r>
                    </a:p>
                  </a:txBody>
                  <a:tcPr/>
                </a:tc>
                <a:tc>
                  <a:txBody>
                    <a:bodyPr/>
                    <a:lstStyle/>
                    <a:p>
                      <a:r>
                        <a:rPr lang="en-US" dirty="0"/>
                        <a:t>1</a:t>
                      </a:r>
                    </a:p>
                  </a:txBody>
                  <a:tcPr/>
                </a:tc>
                <a:tc>
                  <a:txBody>
                    <a:bodyPr/>
                    <a:lstStyle/>
                    <a:p>
                      <a:r>
                        <a:rPr lang="en-US" dirty="0"/>
                        <a:t>3</a:t>
                      </a:r>
                    </a:p>
                  </a:txBody>
                  <a:tcPr/>
                </a:tc>
                <a:extLst>
                  <a:ext uri="{0D108BD9-81ED-4DB2-BD59-A6C34878D82A}">
                    <a16:rowId xmlns:a16="http://schemas.microsoft.com/office/drawing/2014/main" val="845800775"/>
                  </a:ext>
                </a:extLst>
              </a:tr>
            </a:tbl>
          </a:graphicData>
        </a:graphic>
      </p:graphicFrame>
      <p:sp>
        <p:nvSpPr>
          <p:cNvPr id="4" name="Slide Number Placeholder 3">
            <a:extLst>
              <a:ext uri="{FF2B5EF4-FFF2-40B4-BE49-F238E27FC236}">
                <a16:creationId xmlns:a16="http://schemas.microsoft.com/office/drawing/2014/main" id="{A1F7F139-118E-B74A-B6FC-DF30F1F1D48B}"/>
              </a:ext>
            </a:extLst>
          </p:cNvPr>
          <p:cNvSpPr>
            <a:spLocks noGrp="1"/>
          </p:cNvSpPr>
          <p:nvPr>
            <p:ph type="sldNum" sz="quarter" idx="12"/>
          </p:nvPr>
        </p:nvSpPr>
        <p:spPr/>
        <p:txBody>
          <a:bodyPr/>
          <a:lstStyle/>
          <a:p>
            <a:pPr>
              <a:defRPr/>
            </a:pPr>
            <a:fld id="{E73DAF03-F366-2245-9042-0EBD360C37F1}" type="slidenum">
              <a:rPr lang="en-US" altLang="en-US" smtClean="0"/>
              <a:pPr>
                <a:defRPr/>
              </a:pPr>
              <a:t>16</a:t>
            </a:fld>
            <a:endParaRPr lang="en-US" altLang="en-US"/>
          </a:p>
        </p:txBody>
      </p:sp>
      <p:sp>
        <p:nvSpPr>
          <p:cNvPr id="3" name="TextBox 2">
            <a:extLst>
              <a:ext uri="{FF2B5EF4-FFF2-40B4-BE49-F238E27FC236}">
                <a16:creationId xmlns:a16="http://schemas.microsoft.com/office/drawing/2014/main" id="{CEBBC5E3-C673-8844-958A-F99ADEB85AFE}"/>
              </a:ext>
            </a:extLst>
          </p:cNvPr>
          <p:cNvSpPr txBox="1"/>
          <p:nvPr/>
        </p:nvSpPr>
        <p:spPr>
          <a:xfrm>
            <a:off x="2442949" y="1542197"/>
            <a:ext cx="184731" cy="646331"/>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6535469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Slide Number Placeholder 5">
            <a:extLst>
              <a:ext uri="{FF2B5EF4-FFF2-40B4-BE49-F238E27FC236}">
                <a16:creationId xmlns:a16="http://schemas.microsoft.com/office/drawing/2014/main" id="{67891DB9-0569-F749-8A60-3B185E803FE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4D596E71-70A6-A448-A9B4-9342D8DBC813}" type="slidenum">
              <a:rPr lang="en-US" altLang="en-US" sz="1400" smtClean="0"/>
              <a:pPr>
                <a:spcBef>
                  <a:spcPct val="0"/>
                </a:spcBef>
                <a:buFontTx/>
                <a:buNone/>
              </a:pPr>
              <a:t>17</a:t>
            </a:fld>
            <a:endParaRPr lang="en-US" altLang="en-US" sz="1400"/>
          </a:p>
        </p:txBody>
      </p:sp>
      <p:sp>
        <p:nvSpPr>
          <p:cNvPr id="57346" name="Rectangle 2">
            <a:extLst>
              <a:ext uri="{FF2B5EF4-FFF2-40B4-BE49-F238E27FC236}">
                <a16:creationId xmlns:a16="http://schemas.microsoft.com/office/drawing/2014/main" id="{057A20A6-DECC-4E46-B9B5-FB7665A09C88}"/>
              </a:ext>
            </a:extLst>
          </p:cNvPr>
          <p:cNvSpPr>
            <a:spLocks noGrp="1" noChangeArrowheads="1"/>
          </p:cNvSpPr>
          <p:nvPr>
            <p:ph type="title"/>
          </p:nvPr>
        </p:nvSpPr>
        <p:spPr>
          <a:xfrm>
            <a:off x="685800" y="685800"/>
            <a:ext cx="7772400" cy="762000"/>
          </a:xfrm>
        </p:spPr>
        <p:txBody>
          <a:bodyPr/>
          <a:lstStyle/>
          <a:p>
            <a:r>
              <a:rPr lang="en-US" altLang="en-US" sz="4000" dirty="0"/>
              <a:t>Visualization of Graph</a:t>
            </a:r>
          </a:p>
        </p:txBody>
      </p:sp>
      <p:sp>
        <p:nvSpPr>
          <p:cNvPr id="57347" name="Rectangle 3">
            <a:extLst>
              <a:ext uri="{FF2B5EF4-FFF2-40B4-BE49-F238E27FC236}">
                <a16:creationId xmlns:a16="http://schemas.microsoft.com/office/drawing/2014/main" id="{9BC5C847-9D43-F749-881C-B31B0D36AAB3}"/>
              </a:ext>
            </a:extLst>
          </p:cNvPr>
          <p:cNvSpPr>
            <a:spLocks noGrp="1" noChangeArrowheads="1"/>
          </p:cNvSpPr>
          <p:nvPr>
            <p:ph type="body" idx="1"/>
          </p:nvPr>
        </p:nvSpPr>
        <p:spPr>
          <a:xfrm>
            <a:off x="533400" y="1447800"/>
            <a:ext cx="7772400" cy="3962400"/>
          </a:xfrm>
        </p:spPr>
        <p:txBody>
          <a:bodyPr/>
          <a:lstStyle/>
          <a:p>
            <a:r>
              <a:rPr lang="en-US" altLang="en-US" sz="2400" u="sng" dirty="0">
                <a:latin typeface="+mj-lt"/>
              </a:rPr>
              <a:t>Graph Theory</a:t>
            </a:r>
          </a:p>
          <a:p>
            <a:pPr lvl="1">
              <a:buFontTx/>
              <a:buNone/>
            </a:pPr>
            <a:r>
              <a:rPr lang="en-US" altLang="en-US" sz="2400" dirty="0">
                <a:latin typeface="+mj-lt"/>
              </a:rPr>
              <a:t>Nodes  connected by ties</a:t>
            </a:r>
          </a:p>
          <a:p>
            <a:pPr lvl="1">
              <a:buFontTx/>
              <a:buNone/>
            </a:pPr>
            <a:r>
              <a:rPr lang="en-US" altLang="en-US" sz="2400" dirty="0">
                <a:latin typeface="+mj-lt"/>
              </a:rPr>
              <a:t>Individuals connected by relations</a:t>
            </a:r>
          </a:p>
          <a:p>
            <a:pPr lvl="1">
              <a:buFontTx/>
              <a:buNone/>
            </a:pPr>
            <a:r>
              <a:rPr lang="en-US" altLang="en-US" sz="2400" dirty="0">
                <a:latin typeface="+mj-lt"/>
              </a:rPr>
              <a:t>Organizations connected by shared attributes (or exchange)</a:t>
            </a:r>
          </a:p>
          <a:p>
            <a:r>
              <a:rPr lang="en-US" altLang="en-US" sz="2400" u="sng" dirty="0">
                <a:latin typeface="+mj-lt"/>
              </a:rPr>
              <a:t>Types of lines</a:t>
            </a:r>
            <a:endParaRPr lang="en-US" altLang="en-US" sz="2400" dirty="0">
              <a:latin typeface="+mj-lt"/>
            </a:endParaRPr>
          </a:p>
          <a:p>
            <a:pPr lvl="1"/>
            <a:r>
              <a:rPr lang="en-US" altLang="en-US" sz="2400" dirty="0">
                <a:latin typeface="+mj-lt"/>
              </a:rPr>
              <a:t>non-directed vs. directed</a:t>
            </a:r>
          </a:p>
          <a:p>
            <a:pPr lvl="1"/>
            <a:r>
              <a:rPr lang="en-US" altLang="en-US" sz="2400" dirty="0">
                <a:latin typeface="+mj-lt"/>
              </a:rPr>
              <a:t>binary vs. valued</a:t>
            </a:r>
          </a:p>
          <a:p>
            <a:pPr lvl="1"/>
            <a:r>
              <a:rPr lang="en-US" altLang="en-US" sz="2400" dirty="0" err="1">
                <a:latin typeface="+mj-lt"/>
              </a:rPr>
              <a:t>uni</a:t>
            </a:r>
            <a:r>
              <a:rPr lang="en-US" altLang="en-US" sz="2400" dirty="0">
                <a:latin typeface="+mj-lt"/>
              </a:rPr>
              <a:t>-plex vs. multiplex (# of relations)</a:t>
            </a:r>
          </a:p>
        </p:txBody>
      </p:sp>
    </p:spTree>
    <p:extLst>
      <p:ext uri="{BB962C8B-B14F-4D97-AF65-F5344CB8AC3E}">
        <p14:creationId xmlns:p14="http://schemas.microsoft.com/office/powerpoint/2010/main" val="2093842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4390-116F-034C-88E4-0111381EF65B}"/>
              </a:ext>
            </a:extLst>
          </p:cNvPr>
          <p:cNvSpPr>
            <a:spLocks noGrp="1"/>
          </p:cNvSpPr>
          <p:nvPr>
            <p:ph type="title"/>
          </p:nvPr>
        </p:nvSpPr>
        <p:spPr/>
        <p:txBody>
          <a:bodyPr/>
          <a:lstStyle/>
          <a:p>
            <a:r>
              <a:rPr lang="en-US" dirty="0"/>
              <a:t>Data Collection Methods</a:t>
            </a:r>
          </a:p>
        </p:txBody>
      </p:sp>
      <p:sp>
        <p:nvSpPr>
          <p:cNvPr id="3" name="Content Placeholder 2">
            <a:extLst>
              <a:ext uri="{FF2B5EF4-FFF2-40B4-BE49-F238E27FC236}">
                <a16:creationId xmlns:a16="http://schemas.microsoft.com/office/drawing/2014/main" id="{4AD18536-532C-964D-ABDA-D33286E62B29}"/>
              </a:ext>
            </a:extLst>
          </p:cNvPr>
          <p:cNvSpPr>
            <a:spLocks noGrp="1"/>
          </p:cNvSpPr>
          <p:nvPr>
            <p:ph idx="1"/>
          </p:nvPr>
        </p:nvSpPr>
        <p:spPr/>
        <p:txBody>
          <a:bodyPr/>
          <a:lstStyle/>
          <a:p>
            <a:r>
              <a:rPr lang="en-US" altLang="en-US" dirty="0"/>
              <a:t>There are a variety of ways to collect network data.</a:t>
            </a:r>
          </a:p>
          <a:p>
            <a:r>
              <a:rPr lang="en-US" altLang="en-US" dirty="0"/>
              <a:t>The variety of methods can create confusion over what constitutes “network analysis”</a:t>
            </a:r>
          </a:p>
          <a:p>
            <a:pPr marL="0" indent="0">
              <a:buNone/>
            </a:pPr>
            <a:endParaRPr lang="en-US" dirty="0"/>
          </a:p>
        </p:txBody>
      </p:sp>
      <p:sp>
        <p:nvSpPr>
          <p:cNvPr id="4" name="Slide Number Placeholder 3">
            <a:extLst>
              <a:ext uri="{FF2B5EF4-FFF2-40B4-BE49-F238E27FC236}">
                <a16:creationId xmlns:a16="http://schemas.microsoft.com/office/drawing/2014/main" id="{86ADCE8F-41C4-2647-AE3B-63D076B648D4}"/>
              </a:ext>
            </a:extLst>
          </p:cNvPr>
          <p:cNvSpPr>
            <a:spLocks noGrp="1"/>
          </p:cNvSpPr>
          <p:nvPr>
            <p:ph type="sldNum" sz="quarter" idx="12"/>
          </p:nvPr>
        </p:nvSpPr>
        <p:spPr/>
        <p:txBody>
          <a:bodyPr/>
          <a:lstStyle/>
          <a:p>
            <a:pPr>
              <a:defRPr/>
            </a:pPr>
            <a:fld id="{E73DAF03-F366-2245-9042-0EBD360C37F1}" type="slidenum">
              <a:rPr lang="en-US" altLang="en-US" smtClean="0"/>
              <a:pPr>
                <a:defRPr/>
              </a:pPr>
              <a:t>18</a:t>
            </a:fld>
            <a:endParaRPr lang="en-US" altLang="en-US"/>
          </a:p>
        </p:txBody>
      </p:sp>
    </p:spTree>
    <p:extLst>
      <p:ext uri="{BB962C8B-B14F-4D97-AF65-F5344CB8AC3E}">
        <p14:creationId xmlns:p14="http://schemas.microsoft.com/office/powerpoint/2010/main" val="2496613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Number Placeholder 5">
            <a:extLst>
              <a:ext uri="{FF2B5EF4-FFF2-40B4-BE49-F238E27FC236}">
                <a16:creationId xmlns:a16="http://schemas.microsoft.com/office/drawing/2014/main" id="{406B6CBD-992A-2B45-A5FA-736C883827F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087F5127-9AF1-D94C-8203-875CB839D965}" type="slidenum">
              <a:rPr lang="en-US" altLang="en-US" sz="1400" smtClean="0"/>
              <a:pPr>
                <a:spcBef>
                  <a:spcPct val="0"/>
                </a:spcBef>
                <a:buFontTx/>
                <a:buNone/>
              </a:pPr>
              <a:t>19</a:t>
            </a:fld>
            <a:endParaRPr lang="en-US" altLang="en-US" sz="1400"/>
          </a:p>
        </p:txBody>
      </p:sp>
      <p:sp>
        <p:nvSpPr>
          <p:cNvPr id="22530" name="Rectangle 2">
            <a:extLst>
              <a:ext uri="{FF2B5EF4-FFF2-40B4-BE49-F238E27FC236}">
                <a16:creationId xmlns:a16="http://schemas.microsoft.com/office/drawing/2014/main" id="{7A2138DE-22B0-3E4F-A032-17D17DD6EB91}"/>
              </a:ext>
            </a:extLst>
          </p:cNvPr>
          <p:cNvSpPr>
            <a:spLocks noGrp="1" noChangeArrowheads="1"/>
          </p:cNvSpPr>
          <p:nvPr>
            <p:ph type="title"/>
          </p:nvPr>
        </p:nvSpPr>
        <p:spPr>
          <a:xfrm>
            <a:off x="609600" y="0"/>
            <a:ext cx="7772400" cy="1143000"/>
          </a:xfrm>
        </p:spPr>
        <p:txBody>
          <a:bodyPr/>
          <a:lstStyle/>
          <a:p>
            <a:r>
              <a:rPr lang="en-US" altLang="en-US" sz="3200">
                <a:solidFill>
                  <a:schemeClr val="tx1"/>
                </a:solidFill>
              </a:rPr>
              <a:t>Network Analysis Data Types</a:t>
            </a:r>
          </a:p>
        </p:txBody>
      </p:sp>
      <p:graphicFrame>
        <p:nvGraphicFramePr>
          <p:cNvPr id="681987" name="Group 3">
            <a:extLst>
              <a:ext uri="{FF2B5EF4-FFF2-40B4-BE49-F238E27FC236}">
                <a16:creationId xmlns:a16="http://schemas.microsoft.com/office/drawing/2014/main" id="{57EF498D-D0C9-1945-BD05-8CE972DAEA8A}"/>
              </a:ext>
            </a:extLst>
          </p:cNvPr>
          <p:cNvGraphicFramePr>
            <a:graphicFrameLocks noGrp="1"/>
          </p:cNvGraphicFramePr>
          <p:nvPr>
            <p:ph idx="1"/>
            <p:extLst>
              <p:ext uri="{D42A27DB-BD31-4B8C-83A1-F6EECF244321}">
                <p14:modId xmlns:p14="http://schemas.microsoft.com/office/powerpoint/2010/main" val="773319331"/>
              </p:ext>
            </p:extLst>
          </p:nvPr>
        </p:nvGraphicFramePr>
        <p:xfrm>
          <a:off x="990600" y="1447800"/>
          <a:ext cx="6781800" cy="3940175"/>
        </p:xfrm>
        <a:graphic>
          <a:graphicData uri="http://schemas.openxmlformats.org/drawingml/2006/table">
            <a:tbl>
              <a:tblPr/>
              <a:tblGrid>
                <a:gridCol w="1600518">
                  <a:extLst>
                    <a:ext uri="{9D8B030D-6E8A-4147-A177-3AD203B41FA5}">
                      <a16:colId xmlns:a16="http://schemas.microsoft.com/office/drawing/2014/main" val="20000"/>
                    </a:ext>
                  </a:extLst>
                </a:gridCol>
                <a:gridCol w="2666682">
                  <a:extLst>
                    <a:ext uri="{9D8B030D-6E8A-4147-A177-3AD203B41FA5}">
                      <a16:colId xmlns:a16="http://schemas.microsoft.com/office/drawing/2014/main" val="20001"/>
                    </a:ext>
                  </a:extLst>
                </a:gridCol>
                <a:gridCol w="2514600">
                  <a:extLst>
                    <a:ext uri="{9D8B030D-6E8A-4147-A177-3AD203B41FA5}">
                      <a16:colId xmlns:a16="http://schemas.microsoft.com/office/drawing/2014/main" val="20002"/>
                    </a:ext>
                  </a:extLst>
                </a:gridCol>
              </a:tblGrid>
              <a:tr h="5873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dirty="0">
                        <a:ln>
                          <a:noFill/>
                        </a:ln>
                        <a:solidFill>
                          <a:schemeClr val="tx1"/>
                        </a:solidFill>
                        <a:effectLst/>
                        <a:latin typeface="Times New Roman" pitchFamily="18" charset="0"/>
                      </a:endParaRP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A. General</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B. Specific</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74612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1. Egocentric</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Roles </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pre-determined</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Name </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generator</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746125">
                <a:tc>
                  <a:txBody>
                    <a:body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2000" b="0" i="0" u="none" strike="noStrike" cap="none" normalizeH="0" baseline="0" dirty="0">
                          <a:ln>
                            <a:noFill/>
                          </a:ln>
                          <a:solidFill>
                            <a:schemeClr val="tx1"/>
                          </a:solidFill>
                          <a:effectLst/>
                          <a:latin typeface="Times New Roman" pitchFamily="18" charset="0"/>
                        </a:rPr>
                        <a:t>2. Sequenced</a:t>
                      </a:r>
                    </a:p>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dirty="0">
                        <a:ln>
                          <a:noFill/>
                        </a:ln>
                        <a:solidFill>
                          <a:schemeClr val="tx1"/>
                        </a:solidFill>
                        <a:effectLst/>
                        <a:latin typeface="Times New Roman" pitchFamily="18" charset="0"/>
                      </a:endParaRP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sz="2000" b="0" i="0" u="none" strike="noStrike" cap="none" normalizeH="0" baseline="0" dirty="0">
                          <a:ln>
                            <a:noFill/>
                          </a:ln>
                          <a:solidFill>
                            <a:schemeClr val="tx1"/>
                          </a:solidFill>
                          <a:effectLst/>
                          <a:latin typeface="Times New Roman" pitchFamily="18" charset="0"/>
                        </a:rPr>
                        <a:t>Random selection of alters </a:t>
                      </a:r>
                    </a:p>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defRPr/>
                      </a:pPr>
                      <a:r>
                        <a:rPr kumimoji="0" lang="en-US" sz="2000" b="0" i="0" u="none" strike="noStrike" cap="none" normalizeH="0" baseline="0" dirty="0">
                          <a:ln>
                            <a:noFill/>
                          </a:ln>
                          <a:solidFill>
                            <a:schemeClr val="tx1"/>
                          </a:solidFill>
                          <a:effectLst/>
                          <a:latin typeface="Times New Roman" pitchFamily="18" charset="0"/>
                        </a:rPr>
                        <a:t>Snowball</a:t>
                      </a:r>
                    </a:p>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4033482016"/>
                  </a:ext>
                </a:extLst>
              </a:tr>
              <a:tr h="74612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3. Census</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Nominations w/n bounded community</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Roster</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4"/>
                  </a:ext>
                </a:extLst>
              </a:tr>
              <a:tr h="77787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4. 2-mode</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Nominations of events/orgs.</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a:ln>
                            <a:noFill/>
                          </a:ln>
                          <a:solidFill>
                            <a:schemeClr val="tx1"/>
                          </a:solidFill>
                          <a:effectLst/>
                          <a:latin typeface="Times New Roman" pitchFamily="18" charset="0"/>
                        </a:rPr>
                        <a:t>Membership lists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Number Placeholder 5">
            <a:extLst>
              <a:ext uri="{FF2B5EF4-FFF2-40B4-BE49-F238E27FC236}">
                <a16:creationId xmlns:a16="http://schemas.microsoft.com/office/drawing/2014/main" id="{57D42F46-D59A-DC45-A8C8-14B1105E009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7E4BEBFC-6A05-FF46-A41E-0D7FE991D249}" type="slidenum">
              <a:rPr lang="en-US" altLang="en-US" sz="1400" smtClean="0"/>
              <a:pPr>
                <a:spcBef>
                  <a:spcPct val="0"/>
                </a:spcBef>
                <a:buFontTx/>
                <a:buNone/>
              </a:pPr>
              <a:t>2</a:t>
            </a:fld>
            <a:endParaRPr lang="en-US" altLang="en-US" sz="1400"/>
          </a:p>
        </p:txBody>
      </p:sp>
      <p:sp>
        <p:nvSpPr>
          <p:cNvPr id="20482" name="Rectangle 2">
            <a:extLst>
              <a:ext uri="{FF2B5EF4-FFF2-40B4-BE49-F238E27FC236}">
                <a16:creationId xmlns:a16="http://schemas.microsoft.com/office/drawing/2014/main" id="{EEF906FF-DE3D-824F-AA90-0EAB155956BA}"/>
              </a:ext>
            </a:extLst>
          </p:cNvPr>
          <p:cNvSpPr>
            <a:spLocks noGrp="1" noChangeArrowheads="1"/>
          </p:cNvSpPr>
          <p:nvPr>
            <p:ph type="title"/>
          </p:nvPr>
        </p:nvSpPr>
        <p:spPr/>
        <p:txBody>
          <a:bodyPr/>
          <a:lstStyle/>
          <a:p>
            <a:r>
              <a:rPr lang="en-US" altLang="en-US" dirty="0"/>
              <a:t>Basic Concepts : </a:t>
            </a:r>
            <a:br>
              <a:rPr lang="en-US" altLang="en-US" dirty="0"/>
            </a:br>
            <a:r>
              <a:rPr lang="en-US" altLang="en-US" dirty="0"/>
              <a:t>Non-directional Networks</a:t>
            </a:r>
          </a:p>
        </p:txBody>
      </p:sp>
      <p:sp>
        <p:nvSpPr>
          <p:cNvPr id="2" name="Oval 1">
            <a:extLst>
              <a:ext uri="{FF2B5EF4-FFF2-40B4-BE49-F238E27FC236}">
                <a16:creationId xmlns:a16="http://schemas.microsoft.com/office/drawing/2014/main" id="{A0A64F86-A4C5-A04F-BA2B-3974B19468FC}"/>
              </a:ext>
            </a:extLst>
          </p:cNvPr>
          <p:cNvSpPr/>
          <p:nvPr/>
        </p:nvSpPr>
        <p:spPr bwMode="auto">
          <a:xfrm>
            <a:off x="2489886" y="3124200"/>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B</a:t>
            </a:r>
          </a:p>
        </p:txBody>
      </p:sp>
      <p:sp>
        <p:nvSpPr>
          <p:cNvPr id="6" name="Oval 5">
            <a:extLst>
              <a:ext uri="{FF2B5EF4-FFF2-40B4-BE49-F238E27FC236}">
                <a16:creationId xmlns:a16="http://schemas.microsoft.com/office/drawing/2014/main" id="{487DEABE-2114-5847-9375-F12D8B34AF03}"/>
              </a:ext>
            </a:extLst>
          </p:cNvPr>
          <p:cNvSpPr/>
          <p:nvPr/>
        </p:nvSpPr>
        <p:spPr bwMode="auto">
          <a:xfrm>
            <a:off x="3932537" y="248834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A</a:t>
            </a:r>
          </a:p>
        </p:txBody>
      </p:sp>
      <p:sp>
        <p:nvSpPr>
          <p:cNvPr id="7" name="Oval 6">
            <a:extLst>
              <a:ext uri="{FF2B5EF4-FFF2-40B4-BE49-F238E27FC236}">
                <a16:creationId xmlns:a16="http://schemas.microsoft.com/office/drawing/2014/main" id="{EF9318A6-562E-1B4F-8B4D-B7C8494364CA}"/>
              </a:ext>
            </a:extLst>
          </p:cNvPr>
          <p:cNvSpPr/>
          <p:nvPr/>
        </p:nvSpPr>
        <p:spPr bwMode="auto">
          <a:xfrm>
            <a:off x="5638800" y="3050767"/>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D</a:t>
            </a:r>
          </a:p>
        </p:txBody>
      </p:sp>
      <p:sp>
        <p:nvSpPr>
          <p:cNvPr id="8" name="Oval 7">
            <a:extLst>
              <a:ext uri="{FF2B5EF4-FFF2-40B4-BE49-F238E27FC236}">
                <a16:creationId xmlns:a16="http://schemas.microsoft.com/office/drawing/2014/main" id="{ACE3F976-ED0C-624B-ABD3-6A965F80FF0F}"/>
              </a:ext>
            </a:extLst>
          </p:cNvPr>
          <p:cNvSpPr/>
          <p:nvPr/>
        </p:nvSpPr>
        <p:spPr bwMode="auto">
          <a:xfrm>
            <a:off x="3944893" y="4947851"/>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C</a:t>
            </a:r>
          </a:p>
        </p:txBody>
      </p:sp>
      <p:cxnSp>
        <p:nvCxnSpPr>
          <p:cNvPr id="4" name="Straight Arrow Connector 3">
            <a:extLst>
              <a:ext uri="{FF2B5EF4-FFF2-40B4-BE49-F238E27FC236}">
                <a16:creationId xmlns:a16="http://schemas.microsoft.com/office/drawing/2014/main" id="{86AC8034-C3AD-954C-81CF-305601B2538D}"/>
              </a:ext>
            </a:extLst>
          </p:cNvPr>
          <p:cNvCxnSpPr>
            <a:cxnSpLocks/>
          </p:cNvCxnSpPr>
          <p:nvPr/>
        </p:nvCxnSpPr>
        <p:spPr bwMode="auto">
          <a:xfrm>
            <a:off x="4405183" y="3505200"/>
            <a:ext cx="0" cy="1295400"/>
          </a:xfrm>
          <a:prstGeom prst="straightConnector1">
            <a:avLst/>
          </a:prstGeom>
          <a:ln w="44450">
            <a:solidFill>
              <a:schemeClr val="tx2"/>
            </a:solidFill>
            <a:headEnd type="none" w="med" len="med"/>
            <a:tailEnd type="non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A222051B-E187-4C4F-9109-99C6FA0B90A7}"/>
              </a:ext>
            </a:extLst>
          </p:cNvPr>
          <p:cNvCxnSpPr>
            <a:cxnSpLocks/>
          </p:cNvCxnSpPr>
          <p:nvPr/>
        </p:nvCxnSpPr>
        <p:spPr bwMode="auto">
          <a:xfrm flipH="1">
            <a:off x="4846937" y="3965167"/>
            <a:ext cx="809364" cy="1048651"/>
          </a:xfrm>
          <a:prstGeom prst="straightConnector1">
            <a:avLst/>
          </a:prstGeom>
          <a:ln w="44450">
            <a:headEnd type="none" w="med" len="med"/>
            <a:tailEnd type="non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F582DC03-3830-3942-A9FF-E1093A9B14D2}"/>
              </a:ext>
            </a:extLst>
          </p:cNvPr>
          <p:cNvCxnSpPr>
            <a:cxnSpLocks/>
          </p:cNvCxnSpPr>
          <p:nvPr/>
        </p:nvCxnSpPr>
        <p:spPr bwMode="auto">
          <a:xfrm>
            <a:off x="3157149" y="4038600"/>
            <a:ext cx="787744" cy="901786"/>
          </a:xfrm>
          <a:prstGeom prst="straightConnector1">
            <a:avLst/>
          </a:prstGeom>
          <a:ln w="44450">
            <a:headEnd type="none" w="med" len="med"/>
            <a:tailEnd type="non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76601778-0E25-8A4E-9550-C0B99732BE0C}"/>
              </a:ext>
            </a:extLst>
          </p:cNvPr>
          <p:cNvCxnSpPr>
            <a:cxnSpLocks/>
          </p:cNvCxnSpPr>
          <p:nvPr/>
        </p:nvCxnSpPr>
        <p:spPr bwMode="auto">
          <a:xfrm>
            <a:off x="4890186" y="3116734"/>
            <a:ext cx="574589" cy="286008"/>
          </a:xfrm>
          <a:prstGeom prst="straightConnector1">
            <a:avLst/>
          </a:prstGeom>
          <a:ln w="44450">
            <a:solidFill>
              <a:schemeClr val="tx2"/>
            </a:solidFill>
            <a:headEnd type="none" w="med" len="med"/>
            <a:tailEnd type="none"/>
          </a:ln>
        </p:spPr>
        <p:style>
          <a:lnRef idx="1">
            <a:schemeClr val="dk1"/>
          </a:lnRef>
          <a:fillRef idx="0">
            <a:schemeClr val="dk1"/>
          </a:fillRef>
          <a:effectRef idx="0">
            <a:schemeClr val="dk1"/>
          </a:effectRef>
          <a:fontRef idx="minor">
            <a:schemeClr val="tx1"/>
          </a:fontRef>
        </p:style>
      </p:cxnSp>
      <p:sp>
        <p:nvSpPr>
          <p:cNvPr id="27" name="Rectangle 26">
            <a:extLst>
              <a:ext uri="{FF2B5EF4-FFF2-40B4-BE49-F238E27FC236}">
                <a16:creationId xmlns:a16="http://schemas.microsoft.com/office/drawing/2014/main" id="{6872ECE0-6232-F745-8509-876FDB9254D1}"/>
              </a:ext>
            </a:extLst>
          </p:cNvPr>
          <p:cNvSpPr/>
          <p:nvPr/>
        </p:nvSpPr>
        <p:spPr bwMode="auto">
          <a:xfrm>
            <a:off x="2947086" y="2222413"/>
            <a:ext cx="1173379" cy="339361"/>
          </a:xfrm>
          <a:prstGeom prst="rect">
            <a:avLst/>
          </a:prstGeom>
          <a:solidFill>
            <a:schemeClr val="bg1"/>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2"/>
                </a:solidFill>
                <a:effectLst/>
                <a:latin typeface="Times New Roman" pitchFamily="18" charset="0"/>
              </a:rPr>
              <a:t>node</a:t>
            </a:r>
          </a:p>
        </p:txBody>
      </p:sp>
      <p:sp>
        <p:nvSpPr>
          <p:cNvPr id="31" name="Rectangle 30">
            <a:extLst>
              <a:ext uri="{FF2B5EF4-FFF2-40B4-BE49-F238E27FC236}">
                <a16:creationId xmlns:a16="http://schemas.microsoft.com/office/drawing/2014/main" id="{56AFC26C-A11E-4B47-8C5E-FD1ADE3F0517}"/>
              </a:ext>
            </a:extLst>
          </p:cNvPr>
          <p:cNvSpPr/>
          <p:nvPr/>
        </p:nvSpPr>
        <p:spPr bwMode="auto">
          <a:xfrm>
            <a:off x="5377938" y="4505260"/>
            <a:ext cx="1173379" cy="584758"/>
          </a:xfrm>
          <a:prstGeom prst="rect">
            <a:avLst/>
          </a:prstGeom>
          <a:solidFill>
            <a:schemeClr val="bg1"/>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200" b="0" i="0" u="none" strike="noStrike" cap="none" normalizeH="0" baseline="0" dirty="0">
                <a:ln>
                  <a:noFill/>
                </a:ln>
                <a:solidFill>
                  <a:schemeClr val="tx2"/>
                </a:solidFill>
                <a:effectLst/>
                <a:latin typeface="Times New Roman" pitchFamily="18" charset="0"/>
              </a:rPr>
              <a:t>edge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Number Placeholder 5">
            <a:extLst>
              <a:ext uri="{FF2B5EF4-FFF2-40B4-BE49-F238E27FC236}">
                <a16:creationId xmlns:a16="http://schemas.microsoft.com/office/drawing/2014/main" id="{FD72C228-11D4-4F43-90E3-5E41BE75ED0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F01EC644-5398-2A4A-8758-3F47D01B350F}" type="slidenum">
              <a:rPr lang="en-US" altLang="en-US" sz="1400" smtClean="0"/>
              <a:pPr>
                <a:spcBef>
                  <a:spcPct val="0"/>
                </a:spcBef>
                <a:buFontTx/>
                <a:buNone/>
              </a:pPr>
              <a:t>20</a:t>
            </a:fld>
            <a:endParaRPr lang="en-US" altLang="en-US" sz="1400"/>
          </a:p>
        </p:txBody>
      </p:sp>
      <p:sp>
        <p:nvSpPr>
          <p:cNvPr id="24578" name="Rectangle 2">
            <a:extLst>
              <a:ext uri="{FF2B5EF4-FFF2-40B4-BE49-F238E27FC236}">
                <a16:creationId xmlns:a16="http://schemas.microsoft.com/office/drawing/2014/main" id="{1ED3867C-27E9-9146-AC34-F4C58A3E6043}"/>
              </a:ext>
            </a:extLst>
          </p:cNvPr>
          <p:cNvSpPr>
            <a:spLocks noGrp="1" noChangeArrowheads="1"/>
          </p:cNvSpPr>
          <p:nvPr>
            <p:ph type="title"/>
          </p:nvPr>
        </p:nvSpPr>
        <p:spPr/>
        <p:txBody>
          <a:bodyPr/>
          <a:lstStyle/>
          <a:p>
            <a:r>
              <a:rPr lang="en-US" altLang="en-US" dirty="0"/>
              <a:t>1. Egocentric : General - Roles</a:t>
            </a:r>
          </a:p>
        </p:txBody>
      </p:sp>
      <p:sp>
        <p:nvSpPr>
          <p:cNvPr id="24579" name="Rectangle 3">
            <a:extLst>
              <a:ext uri="{FF2B5EF4-FFF2-40B4-BE49-F238E27FC236}">
                <a16:creationId xmlns:a16="http://schemas.microsoft.com/office/drawing/2014/main" id="{CEE23D18-C924-1943-8C96-5DBDD7C853EB}"/>
              </a:ext>
            </a:extLst>
          </p:cNvPr>
          <p:cNvSpPr>
            <a:spLocks noGrp="1" noChangeArrowheads="1"/>
          </p:cNvSpPr>
          <p:nvPr>
            <p:ph type="body" idx="1"/>
          </p:nvPr>
        </p:nvSpPr>
        <p:spPr/>
        <p:txBody>
          <a:bodyPr/>
          <a:lstStyle/>
          <a:p>
            <a:r>
              <a:rPr lang="en-US" altLang="en-US" sz="2800"/>
              <a:t>How often do you turn to _____ for social support:</a:t>
            </a:r>
          </a:p>
          <a:p>
            <a:pPr lvl="1"/>
            <a:r>
              <a:rPr lang="en-US" altLang="en-US" sz="2400"/>
              <a:t>Mom</a:t>
            </a:r>
          </a:p>
          <a:p>
            <a:pPr lvl="1"/>
            <a:r>
              <a:rPr lang="en-US" altLang="en-US" sz="2400"/>
              <a:t>Dad</a:t>
            </a:r>
          </a:p>
          <a:p>
            <a:pPr lvl="1"/>
            <a:r>
              <a:rPr lang="en-US" altLang="en-US" sz="2400"/>
              <a:t>Sister</a:t>
            </a:r>
          </a:p>
          <a:p>
            <a:pPr lvl="1"/>
            <a:r>
              <a:rPr lang="en-US" altLang="en-US" sz="2400"/>
              <a:t>Brother</a:t>
            </a:r>
          </a:p>
          <a:p>
            <a:pPr lvl="1"/>
            <a:r>
              <a:rPr lang="en-US" altLang="en-US" sz="2400"/>
              <a:t>Friend</a:t>
            </a:r>
          </a:p>
          <a:p>
            <a:pPr lvl="1"/>
            <a:r>
              <a:rPr lang="en-US" altLang="en-US" sz="2400"/>
              <a:t>Etc.</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5">
            <a:extLst>
              <a:ext uri="{FF2B5EF4-FFF2-40B4-BE49-F238E27FC236}">
                <a16:creationId xmlns:a16="http://schemas.microsoft.com/office/drawing/2014/main" id="{35A1BDF9-15D2-114B-BCBB-3C749BD4CBED}"/>
              </a:ext>
            </a:extLst>
          </p:cNvPr>
          <p:cNvSpPr>
            <a:spLocks noGrp="1" noChangeArrowheads="1"/>
          </p:cNvSpPr>
          <p:nvPr>
            <p:ph type="title"/>
          </p:nvPr>
        </p:nvSpPr>
        <p:spPr>
          <a:xfrm>
            <a:off x="457200" y="152400"/>
            <a:ext cx="7772400" cy="685800"/>
          </a:xfrm>
        </p:spPr>
        <p:txBody>
          <a:bodyPr/>
          <a:lstStyle/>
          <a:p>
            <a:br>
              <a:rPr lang="en-US" altLang="en-US" sz="1800" dirty="0"/>
            </a:br>
            <a:r>
              <a:rPr lang="en-US" altLang="en-US" sz="1800" dirty="0"/>
              <a:t>1. </a:t>
            </a:r>
            <a:r>
              <a:rPr lang="en-US" altLang="en-US" sz="1800" b="1" dirty="0"/>
              <a:t>Egocentric : Specific – Name Generator</a:t>
            </a:r>
            <a:br>
              <a:rPr lang="en-US" altLang="en-US" sz="1800" dirty="0"/>
            </a:br>
            <a:r>
              <a:rPr lang="en-US" altLang="en-US" sz="1800" dirty="0"/>
              <a:t>Please provide the names of up to 5 people you talk to about important matters.  </a:t>
            </a:r>
            <a:br>
              <a:rPr lang="en-US" altLang="en-US" sz="1800" dirty="0"/>
            </a:br>
            <a:endParaRPr lang="en-US" altLang="en-US" sz="1800" dirty="0"/>
          </a:p>
        </p:txBody>
      </p:sp>
      <p:graphicFrame>
        <p:nvGraphicFramePr>
          <p:cNvPr id="8" name="Content Placeholder 7">
            <a:extLst>
              <a:ext uri="{FF2B5EF4-FFF2-40B4-BE49-F238E27FC236}">
                <a16:creationId xmlns:a16="http://schemas.microsoft.com/office/drawing/2014/main" id="{F3FC237E-A331-4749-9F85-C8EDE8293D53}"/>
              </a:ext>
            </a:extLst>
          </p:cNvPr>
          <p:cNvGraphicFramePr>
            <a:graphicFrameLocks noGrp="1"/>
          </p:cNvGraphicFramePr>
          <p:nvPr>
            <p:ph idx="1"/>
            <p:extLst>
              <p:ext uri="{D42A27DB-BD31-4B8C-83A1-F6EECF244321}">
                <p14:modId xmlns:p14="http://schemas.microsoft.com/office/powerpoint/2010/main" val="2898000289"/>
              </p:ext>
            </p:extLst>
          </p:nvPr>
        </p:nvGraphicFramePr>
        <p:xfrm>
          <a:off x="152399" y="914400"/>
          <a:ext cx="8786814" cy="5860625"/>
        </p:xfrm>
        <a:graphic>
          <a:graphicData uri="http://schemas.openxmlformats.org/drawingml/2006/table">
            <a:tbl>
              <a:tblPr/>
              <a:tblGrid>
                <a:gridCol w="1696030">
                  <a:extLst>
                    <a:ext uri="{9D8B030D-6E8A-4147-A177-3AD203B41FA5}">
                      <a16:colId xmlns:a16="http://schemas.microsoft.com/office/drawing/2014/main" val="2073657001"/>
                    </a:ext>
                  </a:extLst>
                </a:gridCol>
                <a:gridCol w="1541134">
                  <a:extLst>
                    <a:ext uri="{9D8B030D-6E8A-4147-A177-3AD203B41FA5}">
                      <a16:colId xmlns:a16="http://schemas.microsoft.com/office/drawing/2014/main" val="1950845872"/>
                    </a:ext>
                  </a:extLst>
                </a:gridCol>
                <a:gridCol w="1387804">
                  <a:extLst>
                    <a:ext uri="{9D8B030D-6E8A-4147-A177-3AD203B41FA5}">
                      <a16:colId xmlns:a16="http://schemas.microsoft.com/office/drawing/2014/main" val="3200604893"/>
                    </a:ext>
                  </a:extLst>
                </a:gridCol>
                <a:gridCol w="1387803">
                  <a:extLst>
                    <a:ext uri="{9D8B030D-6E8A-4147-A177-3AD203B41FA5}">
                      <a16:colId xmlns:a16="http://schemas.microsoft.com/office/drawing/2014/main" val="455838758"/>
                    </a:ext>
                  </a:extLst>
                </a:gridCol>
                <a:gridCol w="1386239">
                  <a:extLst>
                    <a:ext uri="{9D8B030D-6E8A-4147-A177-3AD203B41FA5}">
                      <a16:colId xmlns:a16="http://schemas.microsoft.com/office/drawing/2014/main" val="44710941"/>
                    </a:ext>
                  </a:extLst>
                </a:gridCol>
                <a:gridCol w="1387804">
                  <a:extLst>
                    <a:ext uri="{9D8B030D-6E8A-4147-A177-3AD203B41FA5}">
                      <a16:colId xmlns:a16="http://schemas.microsoft.com/office/drawing/2014/main" val="3242363876"/>
                    </a:ext>
                  </a:extLst>
                </a:gridCol>
              </a:tblGrid>
              <a:tr h="434007">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338"/>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338"/>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Name 1</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338"/>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Name 2</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338"/>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Name 3</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338"/>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Name 4</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338"/>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Name 5</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extLst>
                  <a:ext uri="{0D108BD9-81ED-4DB2-BD59-A6C34878D82A}">
                    <a16:rowId xmlns:a16="http://schemas.microsoft.com/office/drawing/2014/main" val="1729875920"/>
                  </a:ext>
                </a:extLst>
              </a:tr>
              <a:tr h="1922476">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238"/>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a. How do you know _____________?</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1. Family member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 Mother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b. Father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c. Sister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2. Friend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3. Neighbor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4. School mate</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1. Family member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 Mother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b. Father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c. Sister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2. Friend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3. Neighbor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4. School mate</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1. Family member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 Mother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b. Father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c. Sister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2. Friend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3. Neighbor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4. School mate</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1. Family member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 Mother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b. Father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c. Sister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2. Friend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3. Neighbor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4. School mate</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1. Family member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 Mother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b. Father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c. Sister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2. Friend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3. Neighbor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4. School mate</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extLst>
                  <a:ext uri="{0D108BD9-81ED-4DB2-BD59-A6C34878D82A}">
                    <a16:rowId xmlns:a16="http://schemas.microsoft.com/office/drawing/2014/main" val="3446403435"/>
                  </a:ext>
                </a:extLst>
              </a:tr>
              <a:tr h="496679">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338"/>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b. Does he/she live within ½  mile of your home?</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No      Yes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No      Yes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No      Yes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No      Yes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No      Yes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extLst>
                  <a:ext uri="{0D108BD9-81ED-4DB2-BD59-A6C34878D82A}">
                    <a16:rowId xmlns:a16="http://schemas.microsoft.com/office/drawing/2014/main" val="427119532"/>
                  </a:ext>
                </a:extLst>
              </a:tr>
              <a:tr h="419905">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338"/>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c. Is _______ male or female)? </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Male    Female</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Male    Female</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Male    Female</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Male    Female</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Male    Female</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extLst>
                  <a:ext uri="{0D108BD9-81ED-4DB2-BD59-A6C34878D82A}">
                    <a16:rowId xmlns:a16="http://schemas.microsoft.com/office/drawing/2014/main" val="2260354729"/>
                  </a:ext>
                </a:extLst>
              </a:tr>
              <a:tr h="419905">
                <a:tc>
                  <a:txBody>
                    <a:bodyPr/>
                    <a:lstStyle>
                      <a:lvl1pPr>
                        <a:spcBef>
                          <a:spcPct val="20000"/>
                        </a:spcBef>
                        <a:defRPr sz="2800">
                          <a:solidFill>
                            <a:srgbClr val="000000"/>
                          </a:solidFill>
                          <a:latin typeface="Times New Roman" panose="02020603050405020304" pitchFamily="18" charset="0"/>
                        </a:defRPr>
                      </a:lvl1pPr>
                      <a:lvl2pPr marL="742950" indent="-285750">
                        <a:spcBef>
                          <a:spcPct val="20000"/>
                        </a:spcBef>
                        <a:defRPr sz="2400">
                          <a:solidFill>
                            <a:srgbClr val="000000"/>
                          </a:solidFill>
                          <a:latin typeface="Times New Roman" panose="02020603050405020304" pitchFamily="18" charset="0"/>
                        </a:defRPr>
                      </a:lvl2pPr>
                      <a:lvl3pPr marL="1143000" indent="-228600">
                        <a:spcBef>
                          <a:spcPct val="20000"/>
                        </a:spcBef>
                        <a:defRPr sz="2000">
                          <a:solidFill>
                            <a:srgbClr val="000000"/>
                          </a:solidFill>
                          <a:latin typeface="Times New Roman" panose="02020603050405020304" pitchFamily="18" charset="0"/>
                        </a:defRPr>
                      </a:lvl3pPr>
                      <a:lvl4pPr marL="1600200" indent="-228600">
                        <a:spcBef>
                          <a:spcPct val="20000"/>
                        </a:spcBef>
                        <a:defRPr>
                          <a:solidFill>
                            <a:srgbClr val="000000"/>
                          </a:solidFill>
                          <a:latin typeface="Times New Roman" panose="02020603050405020304" pitchFamily="18" charset="0"/>
                        </a:defRPr>
                      </a:lvl4pPr>
                      <a:lvl5pPr marL="2057400" indent="-228600">
                        <a:spcBef>
                          <a:spcPct val="20000"/>
                        </a:spcBef>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defRPr>
                          <a:solidFill>
                            <a:srgbClr val="000000"/>
                          </a:solidFill>
                          <a:latin typeface="Times New Roman" panose="02020603050405020304" pitchFamily="18" charset="0"/>
                        </a:defRPr>
                      </a:lvl9pPr>
                    </a:lstStyle>
                    <a:p>
                      <a:pPr marL="0" marR="0" lvl="0" indent="0" algn="l" defTabSz="914400" rtl="0" eaLnBrk="1" fontAlgn="base" latinLnBrk="0" hangingPunct="1">
                        <a:lnSpc>
                          <a:spcPts val="338"/>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 </a:t>
                      </a:r>
                    </a:p>
                    <a:p>
                      <a:pPr marL="0" marR="0" lvl="0" indent="0" algn="l" defTabSz="914400" rtl="0" eaLnBrk="1" fontAlgn="base" latinLnBrk="0" hangingPunct="1">
                        <a:lnSpc>
                          <a:spcPct val="100000"/>
                        </a:lnSpc>
                        <a:spcBef>
                          <a:spcPct val="0"/>
                        </a:spcBef>
                        <a:spcAft>
                          <a:spcPts val="100"/>
                        </a:spcAft>
                        <a:buClrTx/>
                        <a:buSzTx/>
                        <a:buFontTx/>
                        <a:buNone/>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d. How long have you known him/her</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____ yrs. ___ mos.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____ yrs. ___ mos.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____ yrs. ___ mos.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____ yrs. ___ mos.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ctr"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____ yrs. ___ mos.</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extLst>
                  <a:ext uri="{0D108BD9-81ED-4DB2-BD59-A6C34878D82A}">
                    <a16:rowId xmlns:a16="http://schemas.microsoft.com/office/drawing/2014/main" val="117931785"/>
                  </a:ext>
                </a:extLst>
              </a:tr>
              <a:tr h="800641">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e. How often do you speak with him/her?</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1. once/year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2. 1x/month</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3. 1x/week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4. Everyday </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1. once/year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2. 1x/month</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3. 1x/week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4. Everyday </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1. once/year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2. 1x/month</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3. 1x/week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4. Everyday </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1. once/year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2. 1x/month</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3. 1x/week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4. Everyday </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1. once/year</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2. 1x/month</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3. 1x/week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4. Everyday </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extLst>
                  <a:ext uri="{0D108BD9-81ED-4DB2-BD59-A6C34878D82A}">
                    <a16:rowId xmlns:a16="http://schemas.microsoft.com/office/drawing/2014/main" val="3223412908"/>
                  </a:ext>
                </a:extLst>
              </a:tr>
              <a:tr h="1276951">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f. What do you usually discuss with this person?</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1. Family life</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2. Politics</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3. The neighborhood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4. Work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1. Family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2. Politics</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3. Neighborhood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4. Work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1. Family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2. Politics</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3. Neighborhood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4. Work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1. Family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2. Politics</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3. Neighborhood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4. Work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tc>
                  <a:txBody>
                    <a:bodyPr/>
                    <a:lstStyle>
                      <a:lvl1pPr>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800">
                          <a:solidFill>
                            <a:srgbClr val="000000"/>
                          </a:solidFill>
                          <a:latin typeface="Times New Roman" panose="02020603050405020304" pitchFamily="18" charset="0"/>
                        </a:defRPr>
                      </a:lvl1pPr>
                      <a:lvl2pPr marL="742950" indent="-28575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400">
                          <a:solidFill>
                            <a:srgbClr val="000000"/>
                          </a:solidFill>
                          <a:latin typeface="Times New Roman" panose="02020603050405020304" pitchFamily="18" charset="0"/>
                        </a:defRPr>
                      </a:lvl2pPr>
                      <a:lvl3pPr marL="11430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sz="2000">
                          <a:solidFill>
                            <a:srgbClr val="000000"/>
                          </a:solidFill>
                          <a:latin typeface="Times New Roman" panose="02020603050405020304" pitchFamily="18" charset="0"/>
                        </a:defRPr>
                      </a:lvl3pPr>
                      <a:lvl4pPr marL="16002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4pPr>
                      <a:lvl5pPr marL="2057400" indent="-228600">
                        <a:spcBef>
                          <a:spcPct val="20000"/>
                        </a:spcBef>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5pPr>
                      <a:lvl6pPr marL="25146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6pPr>
                      <a:lvl7pPr marL="29718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7pPr>
                      <a:lvl8pPr marL="34290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8pPr>
                      <a:lvl9pPr marL="3886200" indent="-228600" eaLnBrk="0" fontAlgn="base" hangingPunct="0">
                        <a:spcBef>
                          <a:spcPct val="20000"/>
                        </a:spcBef>
                        <a:spcAft>
                          <a:spcPct val="0"/>
                        </a:spcAft>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defRPr>
                          <a:solidFill>
                            <a:srgbClr val="000000"/>
                          </a:solidFill>
                          <a:latin typeface="Times New Roman" panose="02020603050405020304" pitchFamily="18" charset="0"/>
                        </a:defRPr>
                      </a:lvl9pPr>
                    </a:lstStyle>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1. Family </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2. Politics</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3. Neighborhood</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4. Work</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5. Other ________</a:t>
                      </a:r>
                    </a:p>
                    <a:p>
                      <a:pPr marL="0" marR="0" lvl="0" indent="0" algn="l" defTabSz="914400" rtl="0" eaLnBrk="1" fontAlgn="base" latinLnBrk="0" hangingPunct="1">
                        <a:lnSpc>
                          <a:spcPct val="100000"/>
                        </a:lnSpc>
                        <a:spcBef>
                          <a:spcPct val="0"/>
                        </a:spcBef>
                        <a:spcAft>
                          <a:spcPts val="100"/>
                        </a:spcAft>
                        <a:buClrTx/>
                        <a:buSzTx/>
                        <a:buFontTx/>
                        <a:buNone/>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Lst>
                      </a:pPr>
                      <a:r>
                        <a:rPr kumimoji="0" lang="en-US" altLang="en-US" sz="1200" b="0" i="0" u="none" strike="noStrike" cap="none" normalizeH="0" baseline="0" dirty="0">
                          <a:ln>
                            <a:noFill/>
                          </a:ln>
                          <a:solidFill>
                            <a:srgbClr val="000000"/>
                          </a:solidFill>
                          <a:effectLst/>
                          <a:latin typeface="Times New Roman" panose="02020603050405020304" pitchFamily="18" charset="0"/>
                          <a:cs typeface="Arial" panose="020B0604020202020204" pitchFamily="34" charset="0"/>
                        </a:rPr>
                        <a:t>_______________</a:t>
                      </a:r>
                      <a:endParaRPr kumimoji="0" lang="en-US" altLang="en-US" sz="1200" b="0" i="0" u="none" strike="noStrike" cap="none" normalizeH="0" baseline="0" dirty="0">
                        <a:ln>
                          <a:noFill/>
                        </a:ln>
                        <a:solidFill>
                          <a:srgbClr val="000000"/>
                        </a:solidFill>
                        <a:effectLst/>
                        <a:latin typeface="Arial" panose="020B0604020202020204" pitchFamily="34" charset="0"/>
                        <a:cs typeface="Times New Roman" panose="02020603050405020304" pitchFamily="18" charset="0"/>
                      </a:endParaRPr>
                    </a:p>
                  </a:txBody>
                  <a:tcPr marL="61391" marR="61391"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6EF"/>
                    </a:solidFill>
                  </a:tcPr>
                </a:tc>
                <a:extLst>
                  <a:ext uri="{0D108BD9-81ED-4DB2-BD59-A6C34878D82A}">
                    <a16:rowId xmlns:a16="http://schemas.microsoft.com/office/drawing/2014/main" val="3332597538"/>
                  </a:ext>
                </a:extLst>
              </a:tr>
            </a:tbl>
          </a:graphicData>
        </a:graphic>
      </p:graphicFrame>
      <p:sp>
        <p:nvSpPr>
          <p:cNvPr id="26684" name="Slide Number Placeholder 4">
            <a:extLst>
              <a:ext uri="{FF2B5EF4-FFF2-40B4-BE49-F238E27FC236}">
                <a16:creationId xmlns:a16="http://schemas.microsoft.com/office/drawing/2014/main" id="{409C7827-17BD-6948-8396-84CBCE54B763}"/>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C7BACE44-F7A3-BE4D-A54B-541028C19BCD}" type="slidenum">
              <a:rPr lang="en-US" altLang="en-US" sz="1400" smtClean="0"/>
              <a:pPr>
                <a:spcBef>
                  <a:spcPct val="0"/>
                </a:spcBef>
                <a:buFontTx/>
                <a:buNone/>
              </a:pPr>
              <a:t>21</a:t>
            </a:fld>
            <a:endParaRPr lang="en-US" altLang="en-US" sz="1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Number Placeholder 5">
            <a:extLst>
              <a:ext uri="{FF2B5EF4-FFF2-40B4-BE49-F238E27FC236}">
                <a16:creationId xmlns:a16="http://schemas.microsoft.com/office/drawing/2014/main" id="{F9F241C3-5216-2840-B070-68AEF958253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B08D626E-3E66-5F46-8A37-CBEF14110F04}" type="slidenum">
              <a:rPr lang="en-US" altLang="en-US" sz="1400" smtClean="0"/>
              <a:pPr>
                <a:spcBef>
                  <a:spcPct val="0"/>
                </a:spcBef>
                <a:buFontTx/>
                <a:buNone/>
              </a:pPr>
              <a:t>22</a:t>
            </a:fld>
            <a:endParaRPr lang="en-US" altLang="en-US" sz="1400"/>
          </a:p>
        </p:txBody>
      </p:sp>
      <p:sp>
        <p:nvSpPr>
          <p:cNvPr id="27650" name="Rectangle 2">
            <a:extLst>
              <a:ext uri="{FF2B5EF4-FFF2-40B4-BE49-F238E27FC236}">
                <a16:creationId xmlns:a16="http://schemas.microsoft.com/office/drawing/2014/main" id="{21B67614-2E8D-074A-B381-29048E15ADEE}"/>
              </a:ext>
            </a:extLst>
          </p:cNvPr>
          <p:cNvSpPr>
            <a:spLocks noGrp="1" noChangeArrowheads="1"/>
          </p:cNvSpPr>
          <p:nvPr>
            <p:ph type="title"/>
          </p:nvPr>
        </p:nvSpPr>
        <p:spPr>
          <a:xfrm>
            <a:off x="457200" y="228600"/>
            <a:ext cx="8305800" cy="1066800"/>
          </a:xfrm>
          <a:ln>
            <a:solidFill>
              <a:schemeClr val="tx1"/>
            </a:solidFill>
            <a:miter lim="800000"/>
            <a:headEnd/>
            <a:tailEnd/>
          </a:ln>
        </p:spPr>
        <p:txBody>
          <a:bodyPr/>
          <a:lstStyle/>
          <a:p>
            <a:r>
              <a:rPr lang="en-US" altLang="en-US" sz="3200" dirty="0"/>
              <a:t>1. Ego-centric Network Data are Node-based</a:t>
            </a:r>
          </a:p>
        </p:txBody>
      </p:sp>
      <p:sp>
        <p:nvSpPr>
          <p:cNvPr id="27651" name="Oval 3">
            <a:extLst>
              <a:ext uri="{FF2B5EF4-FFF2-40B4-BE49-F238E27FC236}">
                <a16:creationId xmlns:a16="http://schemas.microsoft.com/office/drawing/2014/main" id="{D3C706C1-0894-0147-A7F3-42A26EDF0F81}"/>
              </a:ext>
            </a:extLst>
          </p:cNvPr>
          <p:cNvSpPr>
            <a:spLocks noChangeArrowheads="1"/>
          </p:cNvSpPr>
          <p:nvPr/>
        </p:nvSpPr>
        <p:spPr bwMode="auto">
          <a:xfrm>
            <a:off x="3435350" y="3359150"/>
            <a:ext cx="977900" cy="825500"/>
          </a:xfrm>
          <a:prstGeom prst="ellipse">
            <a:avLst/>
          </a:prstGeom>
          <a:solidFill>
            <a:schemeClr val="accent1"/>
          </a:solidFill>
          <a:ln w="12700">
            <a:solidFill>
              <a:schemeClr val="tx1"/>
            </a:solidFill>
            <a:round/>
            <a:headEnd/>
            <a:tailEnd/>
          </a:ln>
        </p:spPr>
        <p:txBody>
          <a:bodyPr wrap="none" anchor="ct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sp>
        <p:nvSpPr>
          <p:cNvPr id="27652" name="Line 4">
            <a:extLst>
              <a:ext uri="{FF2B5EF4-FFF2-40B4-BE49-F238E27FC236}">
                <a16:creationId xmlns:a16="http://schemas.microsoft.com/office/drawing/2014/main" id="{F4D87679-420E-D343-B532-8F98222D9EBA}"/>
              </a:ext>
            </a:extLst>
          </p:cNvPr>
          <p:cNvSpPr>
            <a:spLocks noChangeShapeType="1"/>
          </p:cNvSpPr>
          <p:nvPr/>
        </p:nvSpPr>
        <p:spPr bwMode="auto">
          <a:xfrm flipV="1">
            <a:off x="4419600" y="2819400"/>
            <a:ext cx="1524000" cy="838200"/>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a:lstStyle/>
          <a:p>
            <a:endParaRPr lang="en-US"/>
          </a:p>
        </p:txBody>
      </p:sp>
      <p:sp>
        <p:nvSpPr>
          <p:cNvPr id="27653" name="Rectangle 5">
            <a:extLst>
              <a:ext uri="{FF2B5EF4-FFF2-40B4-BE49-F238E27FC236}">
                <a16:creationId xmlns:a16="http://schemas.microsoft.com/office/drawing/2014/main" id="{F30A100A-CFC7-F749-8FDC-8E94765E6D08}"/>
              </a:ext>
            </a:extLst>
          </p:cNvPr>
          <p:cNvSpPr>
            <a:spLocks noChangeArrowheads="1"/>
          </p:cNvSpPr>
          <p:nvPr/>
        </p:nvSpPr>
        <p:spPr bwMode="auto">
          <a:xfrm>
            <a:off x="6003925" y="2574925"/>
            <a:ext cx="247808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r>
              <a:rPr lang="en-US" altLang="en-US" sz="2400">
                <a:solidFill>
                  <a:schemeClr val="tx1"/>
                </a:solidFill>
              </a:rPr>
              <a:t>Primary Schooling</a:t>
            </a:r>
          </a:p>
        </p:txBody>
      </p:sp>
      <p:sp>
        <p:nvSpPr>
          <p:cNvPr id="27654" name="Line 6">
            <a:extLst>
              <a:ext uri="{FF2B5EF4-FFF2-40B4-BE49-F238E27FC236}">
                <a16:creationId xmlns:a16="http://schemas.microsoft.com/office/drawing/2014/main" id="{49DC79C7-E392-C544-9B28-AC9CEC1C2996}"/>
              </a:ext>
            </a:extLst>
          </p:cNvPr>
          <p:cNvSpPr>
            <a:spLocks noChangeShapeType="1"/>
          </p:cNvSpPr>
          <p:nvPr/>
        </p:nvSpPr>
        <p:spPr bwMode="auto">
          <a:xfrm flipH="1" flipV="1">
            <a:off x="3276600" y="2286000"/>
            <a:ext cx="381000" cy="1066800"/>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a:lstStyle/>
          <a:p>
            <a:endParaRPr lang="en-US"/>
          </a:p>
        </p:txBody>
      </p:sp>
      <p:sp>
        <p:nvSpPr>
          <p:cNvPr id="27655" name="Rectangle 7">
            <a:extLst>
              <a:ext uri="{FF2B5EF4-FFF2-40B4-BE49-F238E27FC236}">
                <a16:creationId xmlns:a16="http://schemas.microsoft.com/office/drawing/2014/main" id="{D2DE1D1D-227C-9E4D-B432-EBB5011108A9}"/>
              </a:ext>
            </a:extLst>
          </p:cNvPr>
          <p:cNvSpPr>
            <a:spLocks noChangeArrowheads="1"/>
          </p:cNvSpPr>
          <p:nvPr/>
        </p:nvSpPr>
        <p:spPr bwMode="auto">
          <a:xfrm>
            <a:off x="2117725" y="1508125"/>
            <a:ext cx="211455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r>
              <a:rPr lang="en-US" altLang="en-US" sz="2400">
                <a:solidFill>
                  <a:schemeClr val="tx1"/>
                </a:solidFill>
              </a:rPr>
              <a:t>Same or Higher</a:t>
            </a:r>
          </a:p>
          <a:p>
            <a:pPr>
              <a:spcBef>
                <a:spcPct val="0"/>
              </a:spcBef>
              <a:buFontTx/>
              <a:buNone/>
            </a:pPr>
            <a:r>
              <a:rPr lang="en-US" altLang="en-US" sz="2400">
                <a:solidFill>
                  <a:schemeClr val="tx1"/>
                </a:solidFill>
              </a:rPr>
              <a:t>Econ. Status</a:t>
            </a:r>
          </a:p>
        </p:txBody>
      </p:sp>
      <p:sp>
        <p:nvSpPr>
          <p:cNvPr id="27656" name="Line 8">
            <a:extLst>
              <a:ext uri="{FF2B5EF4-FFF2-40B4-BE49-F238E27FC236}">
                <a16:creationId xmlns:a16="http://schemas.microsoft.com/office/drawing/2014/main" id="{BD9F31A6-8330-6F4A-AC5B-5AB72584065A}"/>
              </a:ext>
            </a:extLst>
          </p:cNvPr>
          <p:cNvSpPr>
            <a:spLocks noChangeShapeType="1"/>
          </p:cNvSpPr>
          <p:nvPr/>
        </p:nvSpPr>
        <p:spPr bwMode="auto">
          <a:xfrm flipH="1" flipV="1">
            <a:off x="2209800" y="3048000"/>
            <a:ext cx="1219200" cy="609600"/>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a:lstStyle/>
          <a:p>
            <a:endParaRPr lang="en-US"/>
          </a:p>
        </p:txBody>
      </p:sp>
      <p:sp>
        <p:nvSpPr>
          <p:cNvPr id="27657" name="Rectangle 9">
            <a:extLst>
              <a:ext uri="{FF2B5EF4-FFF2-40B4-BE49-F238E27FC236}">
                <a16:creationId xmlns:a16="http://schemas.microsoft.com/office/drawing/2014/main" id="{BB92B22E-430C-B241-824E-76B98CF62878}"/>
              </a:ext>
            </a:extLst>
          </p:cNvPr>
          <p:cNvSpPr>
            <a:spLocks noChangeArrowheads="1"/>
          </p:cNvSpPr>
          <p:nvPr/>
        </p:nvSpPr>
        <p:spPr bwMode="auto">
          <a:xfrm>
            <a:off x="1355725" y="2727325"/>
            <a:ext cx="87788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r>
              <a:rPr lang="en-US" altLang="en-US" sz="2400">
                <a:solidFill>
                  <a:schemeClr val="tx1"/>
                </a:solidFill>
              </a:rPr>
              <a:t>Older</a:t>
            </a:r>
          </a:p>
        </p:txBody>
      </p:sp>
      <p:sp>
        <p:nvSpPr>
          <p:cNvPr id="27658" name="Line 10">
            <a:extLst>
              <a:ext uri="{FF2B5EF4-FFF2-40B4-BE49-F238E27FC236}">
                <a16:creationId xmlns:a16="http://schemas.microsoft.com/office/drawing/2014/main" id="{BD1605E0-F7A4-B746-9D47-B5E08EB806C5}"/>
              </a:ext>
            </a:extLst>
          </p:cNvPr>
          <p:cNvSpPr>
            <a:spLocks noChangeShapeType="1"/>
          </p:cNvSpPr>
          <p:nvPr/>
        </p:nvSpPr>
        <p:spPr bwMode="auto">
          <a:xfrm flipH="1">
            <a:off x="2438400" y="3962400"/>
            <a:ext cx="990600" cy="685800"/>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a:lstStyle/>
          <a:p>
            <a:endParaRPr lang="en-US"/>
          </a:p>
        </p:txBody>
      </p:sp>
      <p:sp>
        <p:nvSpPr>
          <p:cNvPr id="27659" name="Rectangle 11">
            <a:extLst>
              <a:ext uri="{FF2B5EF4-FFF2-40B4-BE49-F238E27FC236}">
                <a16:creationId xmlns:a16="http://schemas.microsoft.com/office/drawing/2014/main" id="{A68C0302-0A2D-7540-A98A-D14F2C6975C8}"/>
              </a:ext>
            </a:extLst>
          </p:cNvPr>
          <p:cNvSpPr>
            <a:spLocks noChangeArrowheads="1"/>
          </p:cNvSpPr>
          <p:nvPr/>
        </p:nvSpPr>
        <p:spPr bwMode="auto">
          <a:xfrm>
            <a:off x="898525" y="4708525"/>
            <a:ext cx="1522413"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r>
              <a:rPr lang="en-US" altLang="en-US" sz="2400" dirty="0">
                <a:solidFill>
                  <a:schemeClr val="tx1"/>
                </a:solidFill>
              </a:rPr>
              <a:t>Confidants</a:t>
            </a:r>
          </a:p>
          <a:p>
            <a:pPr>
              <a:spcBef>
                <a:spcPct val="0"/>
              </a:spcBef>
              <a:buFontTx/>
              <a:buNone/>
            </a:pPr>
            <a:r>
              <a:rPr lang="en-US" altLang="en-US" sz="2400" dirty="0">
                <a:solidFill>
                  <a:schemeClr val="tx1"/>
                </a:solidFill>
              </a:rPr>
              <a:t>&amp; Friends</a:t>
            </a:r>
          </a:p>
        </p:txBody>
      </p:sp>
      <p:sp>
        <p:nvSpPr>
          <p:cNvPr id="27660" name="Line 12">
            <a:extLst>
              <a:ext uri="{FF2B5EF4-FFF2-40B4-BE49-F238E27FC236}">
                <a16:creationId xmlns:a16="http://schemas.microsoft.com/office/drawing/2014/main" id="{FA5C948C-A364-4148-93AD-CBEEC2F3DB72}"/>
              </a:ext>
            </a:extLst>
          </p:cNvPr>
          <p:cNvSpPr>
            <a:spLocks noChangeShapeType="1"/>
          </p:cNvSpPr>
          <p:nvPr/>
        </p:nvSpPr>
        <p:spPr bwMode="auto">
          <a:xfrm>
            <a:off x="3962400" y="4191000"/>
            <a:ext cx="228600" cy="990600"/>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a:lstStyle/>
          <a:p>
            <a:endParaRPr lang="en-US"/>
          </a:p>
        </p:txBody>
      </p:sp>
      <p:sp>
        <p:nvSpPr>
          <p:cNvPr id="27661" name="Rectangle 13">
            <a:extLst>
              <a:ext uri="{FF2B5EF4-FFF2-40B4-BE49-F238E27FC236}">
                <a16:creationId xmlns:a16="http://schemas.microsoft.com/office/drawing/2014/main" id="{6AD281B6-B87E-7046-B074-1346BF3B23DA}"/>
              </a:ext>
            </a:extLst>
          </p:cNvPr>
          <p:cNvSpPr>
            <a:spLocks noChangeArrowheads="1"/>
          </p:cNvSpPr>
          <p:nvPr/>
        </p:nvSpPr>
        <p:spPr bwMode="auto">
          <a:xfrm>
            <a:off x="3870325" y="5241925"/>
            <a:ext cx="2097088"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r>
              <a:rPr lang="en-US" altLang="en-US" sz="2400" dirty="0">
                <a:solidFill>
                  <a:schemeClr val="tx1"/>
                </a:solidFill>
              </a:rPr>
              <a:t>Kin (sister-</a:t>
            </a:r>
          </a:p>
          <a:p>
            <a:pPr>
              <a:spcBef>
                <a:spcPct val="0"/>
              </a:spcBef>
              <a:buFontTx/>
              <a:buNone/>
            </a:pPr>
            <a:r>
              <a:rPr lang="en-US" altLang="en-US" sz="2400" dirty="0">
                <a:solidFill>
                  <a:schemeClr val="tx1"/>
                </a:solidFill>
              </a:rPr>
              <a:t>in-law, brother)</a:t>
            </a:r>
          </a:p>
        </p:txBody>
      </p:sp>
      <p:sp>
        <p:nvSpPr>
          <p:cNvPr id="27662" name="Line 14">
            <a:extLst>
              <a:ext uri="{FF2B5EF4-FFF2-40B4-BE49-F238E27FC236}">
                <a16:creationId xmlns:a16="http://schemas.microsoft.com/office/drawing/2014/main" id="{D1F6295E-ABE7-CE4E-AE29-5000FD21D69F}"/>
              </a:ext>
            </a:extLst>
          </p:cNvPr>
          <p:cNvSpPr>
            <a:spLocks noChangeShapeType="1"/>
          </p:cNvSpPr>
          <p:nvPr/>
        </p:nvSpPr>
        <p:spPr bwMode="auto">
          <a:xfrm>
            <a:off x="4343400" y="4038600"/>
            <a:ext cx="1600200" cy="304800"/>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a:lstStyle/>
          <a:p>
            <a:endParaRPr lang="en-US"/>
          </a:p>
        </p:txBody>
      </p:sp>
      <p:sp>
        <p:nvSpPr>
          <p:cNvPr id="27663" name="Rectangle 15">
            <a:extLst>
              <a:ext uri="{FF2B5EF4-FFF2-40B4-BE49-F238E27FC236}">
                <a16:creationId xmlns:a16="http://schemas.microsoft.com/office/drawing/2014/main" id="{F89DC53D-BE66-CD47-91C5-7763FD994663}"/>
              </a:ext>
            </a:extLst>
          </p:cNvPr>
          <p:cNvSpPr>
            <a:spLocks noChangeArrowheads="1"/>
          </p:cNvSpPr>
          <p:nvPr/>
        </p:nvSpPr>
        <p:spPr bwMode="auto">
          <a:xfrm>
            <a:off x="5927725" y="4175125"/>
            <a:ext cx="1766888"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r>
              <a:rPr lang="en-US" altLang="en-US" sz="2400">
                <a:solidFill>
                  <a:schemeClr val="tx1"/>
                </a:solidFill>
              </a:rPr>
              <a:t>Live Outside</a:t>
            </a:r>
          </a:p>
          <a:p>
            <a:pPr>
              <a:spcBef>
                <a:spcPct val="0"/>
              </a:spcBef>
              <a:buFontTx/>
              <a:buNone/>
            </a:pPr>
            <a:r>
              <a:rPr lang="en-US" altLang="en-US" sz="2400">
                <a:solidFill>
                  <a:schemeClr val="tx1"/>
                </a:solidFill>
              </a:rPr>
              <a:t>of Village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Number Placeholder 5">
            <a:extLst>
              <a:ext uri="{FF2B5EF4-FFF2-40B4-BE49-F238E27FC236}">
                <a16:creationId xmlns:a16="http://schemas.microsoft.com/office/drawing/2014/main" id="{5F751C43-E362-0740-B357-C8A8009B35D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5847D66C-3A4A-2645-850E-4852CCB777DA}" type="slidenum">
              <a:rPr lang="en-US" altLang="en-US" sz="1400" smtClean="0"/>
              <a:pPr>
                <a:spcBef>
                  <a:spcPct val="0"/>
                </a:spcBef>
                <a:buFontTx/>
                <a:buNone/>
              </a:pPr>
              <a:t>23</a:t>
            </a:fld>
            <a:endParaRPr lang="en-US" altLang="en-US" sz="1400"/>
          </a:p>
        </p:txBody>
      </p:sp>
      <p:sp>
        <p:nvSpPr>
          <p:cNvPr id="29698" name="Rectangle 2">
            <a:extLst>
              <a:ext uri="{FF2B5EF4-FFF2-40B4-BE49-F238E27FC236}">
                <a16:creationId xmlns:a16="http://schemas.microsoft.com/office/drawing/2014/main" id="{5E7D0EFB-9B6D-934B-A7B6-6AD96A51EB71}"/>
              </a:ext>
            </a:extLst>
          </p:cNvPr>
          <p:cNvSpPr>
            <a:spLocks noGrp="1" noChangeArrowheads="1"/>
          </p:cNvSpPr>
          <p:nvPr>
            <p:ph type="title"/>
          </p:nvPr>
        </p:nvSpPr>
        <p:spPr>
          <a:xfrm>
            <a:off x="685800" y="609600"/>
            <a:ext cx="7772400" cy="990600"/>
          </a:xfrm>
        </p:spPr>
        <p:txBody>
          <a:bodyPr/>
          <a:lstStyle/>
          <a:p>
            <a:r>
              <a:rPr lang="en-US" altLang="en-US" dirty="0"/>
              <a:t>1. Egocentric: Dyadic</a:t>
            </a:r>
          </a:p>
        </p:txBody>
      </p:sp>
      <p:sp>
        <p:nvSpPr>
          <p:cNvPr id="29699" name="Rectangle 3">
            <a:extLst>
              <a:ext uri="{FF2B5EF4-FFF2-40B4-BE49-F238E27FC236}">
                <a16:creationId xmlns:a16="http://schemas.microsoft.com/office/drawing/2014/main" id="{FCF58E03-35AD-9F45-ABB7-97DCE8BDFDCB}"/>
              </a:ext>
            </a:extLst>
          </p:cNvPr>
          <p:cNvSpPr>
            <a:spLocks noGrp="1" noChangeArrowheads="1"/>
          </p:cNvSpPr>
          <p:nvPr>
            <p:ph type="body" idx="1"/>
          </p:nvPr>
        </p:nvSpPr>
        <p:spPr>
          <a:xfrm>
            <a:off x="685800" y="1676400"/>
            <a:ext cx="7772400" cy="4419600"/>
          </a:xfrm>
        </p:spPr>
        <p:txBody>
          <a:bodyPr/>
          <a:lstStyle/>
          <a:p>
            <a:r>
              <a:rPr lang="en-US" altLang="en-US" sz="2800" dirty="0"/>
              <a:t>One way to analyze ego-centric data is to convert the data to dyadic</a:t>
            </a:r>
          </a:p>
          <a:p>
            <a:r>
              <a:rPr lang="en-US" altLang="en-US" sz="2800" dirty="0"/>
              <a:t>In dyadic data, each relationship reported by the respondent is a case in the new dataset.</a:t>
            </a:r>
          </a:p>
          <a:p>
            <a:r>
              <a:rPr lang="en-US" altLang="en-US" sz="2800" dirty="0"/>
              <a:t>Dyadic data:</a:t>
            </a:r>
          </a:p>
          <a:p>
            <a:pPr lvl="1"/>
            <a:r>
              <a:rPr lang="en-US" altLang="en-US" sz="2400" dirty="0"/>
              <a:t>Increases sample size</a:t>
            </a:r>
          </a:p>
          <a:p>
            <a:pPr lvl="1"/>
            <a:r>
              <a:rPr lang="en-US" altLang="en-US" sz="2400" dirty="0"/>
              <a:t>Facilitates some types of analyses</a:t>
            </a:r>
          </a:p>
          <a:p>
            <a:pPr lvl="1"/>
            <a:r>
              <a:rPr lang="en-US" altLang="en-US" sz="2400" dirty="0"/>
              <a:t>Reflect theoretical processes of study (e.g., is behavior associated with homophily)</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Number Placeholder 3">
            <a:extLst>
              <a:ext uri="{FF2B5EF4-FFF2-40B4-BE49-F238E27FC236}">
                <a16:creationId xmlns:a16="http://schemas.microsoft.com/office/drawing/2014/main" id="{4A34866E-AB43-D348-AE6E-E4A8D6CB186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14028707-3AD5-0C47-8FB1-5BF00566BB2F}" type="slidenum">
              <a:rPr lang="en-US" altLang="en-US" sz="1400" smtClean="0"/>
              <a:pPr>
                <a:spcBef>
                  <a:spcPct val="0"/>
                </a:spcBef>
                <a:buFontTx/>
                <a:buNone/>
              </a:pPr>
              <a:t>24</a:t>
            </a:fld>
            <a:endParaRPr lang="en-US" altLang="en-US" sz="1400"/>
          </a:p>
        </p:txBody>
      </p:sp>
      <p:sp>
        <p:nvSpPr>
          <p:cNvPr id="31748" name="Text Box 4">
            <a:extLst>
              <a:ext uri="{FF2B5EF4-FFF2-40B4-BE49-F238E27FC236}">
                <a16:creationId xmlns:a16="http://schemas.microsoft.com/office/drawing/2014/main" id="{408768B9-E12A-B64F-9737-A90CE89747A4}"/>
              </a:ext>
            </a:extLst>
          </p:cNvPr>
          <p:cNvSpPr txBox="1">
            <a:spLocks noChangeArrowheads="1"/>
          </p:cNvSpPr>
          <p:nvPr/>
        </p:nvSpPr>
        <p:spPr bwMode="auto">
          <a:xfrm>
            <a:off x="838200" y="342900"/>
            <a:ext cx="717550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dirty="0">
                <a:solidFill>
                  <a:schemeClr val="tx1"/>
                </a:solidFill>
                <a:latin typeface="Arial" panose="020B0604020202020204" pitchFamily="34" charset="0"/>
              </a:rPr>
              <a:t>2. Sequenced and Snowball Sampling</a:t>
            </a:r>
          </a:p>
          <a:p>
            <a:pPr eaLnBrk="1" hangingPunct="1">
              <a:spcBef>
                <a:spcPct val="0"/>
              </a:spcBef>
              <a:buFontTx/>
              <a:buNone/>
            </a:pPr>
            <a:r>
              <a:rPr lang="en-US" altLang="en-US" dirty="0">
                <a:solidFill>
                  <a:schemeClr val="tx1"/>
                </a:solidFill>
                <a:latin typeface="Arial" panose="020B0604020202020204" pitchFamily="34" charset="0"/>
              </a:rPr>
              <a:t>Sequenced: random alters interviewed</a:t>
            </a:r>
          </a:p>
          <a:p>
            <a:pPr eaLnBrk="1" hangingPunct="1">
              <a:spcBef>
                <a:spcPct val="0"/>
              </a:spcBef>
              <a:buFontTx/>
              <a:buNone/>
            </a:pPr>
            <a:r>
              <a:rPr lang="en-US" altLang="en-US" dirty="0">
                <a:solidFill>
                  <a:schemeClr val="tx1"/>
                </a:solidFill>
                <a:latin typeface="Arial" panose="020B0604020202020204" pitchFamily="34" charset="0"/>
              </a:rPr>
              <a:t>Snowball: all alters interviewed</a:t>
            </a:r>
          </a:p>
        </p:txBody>
      </p:sp>
      <p:sp>
        <p:nvSpPr>
          <p:cNvPr id="2" name="Oval 1">
            <a:extLst>
              <a:ext uri="{FF2B5EF4-FFF2-40B4-BE49-F238E27FC236}">
                <a16:creationId xmlns:a16="http://schemas.microsoft.com/office/drawing/2014/main" id="{D7C96356-CA7F-9845-BDEA-F3711C215FF6}"/>
              </a:ext>
            </a:extLst>
          </p:cNvPr>
          <p:cNvSpPr/>
          <p:nvPr/>
        </p:nvSpPr>
        <p:spPr bwMode="auto">
          <a:xfrm>
            <a:off x="1320466" y="2310063"/>
            <a:ext cx="685800" cy="6858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0" name="Oval 9">
            <a:extLst>
              <a:ext uri="{FF2B5EF4-FFF2-40B4-BE49-F238E27FC236}">
                <a16:creationId xmlns:a16="http://schemas.microsoft.com/office/drawing/2014/main" id="{21946D4A-75B2-6C49-A6E5-968E83AB1293}"/>
              </a:ext>
            </a:extLst>
          </p:cNvPr>
          <p:cNvSpPr/>
          <p:nvPr/>
        </p:nvSpPr>
        <p:spPr bwMode="auto">
          <a:xfrm>
            <a:off x="4425950" y="2310063"/>
            <a:ext cx="685800" cy="6858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1" name="Oval 10">
            <a:extLst>
              <a:ext uri="{FF2B5EF4-FFF2-40B4-BE49-F238E27FC236}">
                <a16:creationId xmlns:a16="http://schemas.microsoft.com/office/drawing/2014/main" id="{D8B8632E-7926-5440-9887-D75567695350}"/>
              </a:ext>
            </a:extLst>
          </p:cNvPr>
          <p:cNvSpPr/>
          <p:nvPr/>
        </p:nvSpPr>
        <p:spPr bwMode="auto">
          <a:xfrm>
            <a:off x="7292681" y="2322095"/>
            <a:ext cx="685800" cy="6858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3" name="Oval 12">
            <a:extLst>
              <a:ext uri="{FF2B5EF4-FFF2-40B4-BE49-F238E27FC236}">
                <a16:creationId xmlns:a16="http://schemas.microsoft.com/office/drawing/2014/main" id="{A277BD87-DC64-6F46-ABBD-7BA0EC02D419}"/>
              </a:ext>
            </a:extLst>
          </p:cNvPr>
          <p:cNvSpPr/>
          <p:nvPr/>
        </p:nvSpPr>
        <p:spPr bwMode="auto">
          <a:xfrm>
            <a:off x="495300" y="3657600"/>
            <a:ext cx="571500" cy="609600"/>
          </a:xfrm>
          <a:prstGeom prst="ellipse">
            <a:avLst/>
          </a:prstGeom>
          <a:solidFill>
            <a:srgbClr val="00B0F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4" name="Oval 13">
            <a:extLst>
              <a:ext uri="{FF2B5EF4-FFF2-40B4-BE49-F238E27FC236}">
                <a16:creationId xmlns:a16="http://schemas.microsoft.com/office/drawing/2014/main" id="{079E8CD7-89A4-4245-8541-8FC17B390E50}"/>
              </a:ext>
            </a:extLst>
          </p:cNvPr>
          <p:cNvSpPr/>
          <p:nvPr/>
        </p:nvSpPr>
        <p:spPr bwMode="auto">
          <a:xfrm>
            <a:off x="1377616" y="3669632"/>
            <a:ext cx="571500" cy="609600"/>
          </a:xfrm>
          <a:prstGeom prst="ellipse">
            <a:avLst/>
          </a:prstGeom>
          <a:solidFill>
            <a:srgbClr val="00B0F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5" name="Oval 14">
            <a:extLst>
              <a:ext uri="{FF2B5EF4-FFF2-40B4-BE49-F238E27FC236}">
                <a16:creationId xmlns:a16="http://schemas.microsoft.com/office/drawing/2014/main" id="{862EDC06-DC8C-604B-BA04-101D5D769A15}"/>
              </a:ext>
            </a:extLst>
          </p:cNvPr>
          <p:cNvSpPr/>
          <p:nvPr/>
        </p:nvSpPr>
        <p:spPr bwMode="auto">
          <a:xfrm>
            <a:off x="2259932" y="3657600"/>
            <a:ext cx="571500" cy="609600"/>
          </a:xfrm>
          <a:prstGeom prst="ellipse">
            <a:avLst/>
          </a:prstGeom>
          <a:solidFill>
            <a:srgbClr val="00B0F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6" name="Oval 15">
            <a:extLst>
              <a:ext uri="{FF2B5EF4-FFF2-40B4-BE49-F238E27FC236}">
                <a16:creationId xmlns:a16="http://schemas.microsoft.com/office/drawing/2014/main" id="{82BAB5C3-F571-8F47-BD9D-58ED2699C0E6}"/>
              </a:ext>
            </a:extLst>
          </p:cNvPr>
          <p:cNvSpPr/>
          <p:nvPr/>
        </p:nvSpPr>
        <p:spPr bwMode="auto">
          <a:xfrm>
            <a:off x="3606799" y="3669632"/>
            <a:ext cx="571500" cy="609600"/>
          </a:xfrm>
          <a:prstGeom prst="ellipse">
            <a:avLst/>
          </a:prstGeom>
          <a:solidFill>
            <a:srgbClr val="00B0F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7" name="Oval 16">
            <a:extLst>
              <a:ext uri="{FF2B5EF4-FFF2-40B4-BE49-F238E27FC236}">
                <a16:creationId xmlns:a16="http://schemas.microsoft.com/office/drawing/2014/main" id="{39415C0E-1262-C541-BBF5-87146C807F83}"/>
              </a:ext>
            </a:extLst>
          </p:cNvPr>
          <p:cNvSpPr/>
          <p:nvPr/>
        </p:nvSpPr>
        <p:spPr bwMode="auto">
          <a:xfrm>
            <a:off x="4483100" y="3673643"/>
            <a:ext cx="571500" cy="609600"/>
          </a:xfrm>
          <a:prstGeom prst="ellipse">
            <a:avLst/>
          </a:prstGeom>
          <a:solidFill>
            <a:srgbClr val="00B0F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8" name="Oval 17">
            <a:extLst>
              <a:ext uri="{FF2B5EF4-FFF2-40B4-BE49-F238E27FC236}">
                <a16:creationId xmlns:a16="http://schemas.microsoft.com/office/drawing/2014/main" id="{01A27DAA-1F3C-6842-AF81-FDD8414B7B94}"/>
              </a:ext>
            </a:extLst>
          </p:cNvPr>
          <p:cNvSpPr/>
          <p:nvPr/>
        </p:nvSpPr>
        <p:spPr bwMode="auto">
          <a:xfrm>
            <a:off x="5336005" y="3657600"/>
            <a:ext cx="571500" cy="609600"/>
          </a:xfrm>
          <a:prstGeom prst="ellipse">
            <a:avLst/>
          </a:prstGeom>
          <a:solidFill>
            <a:srgbClr val="00B0F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9" name="Oval 18">
            <a:extLst>
              <a:ext uri="{FF2B5EF4-FFF2-40B4-BE49-F238E27FC236}">
                <a16:creationId xmlns:a16="http://schemas.microsoft.com/office/drawing/2014/main" id="{8BDA76D0-76EC-7340-8BC9-C60C5F190734}"/>
              </a:ext>
            </a:extLst>
          </p:cNvPr>
          <p:cNvSpPr/>
          <p:nvPr/>
        </p:nvSpPr>
        <p:spPr bwMode="auto">
          <a:xfrm>
            <a:off x="6553200" y="3669632"/>
            <a:ext cx="571500" cy="609600"/>
          </a:xfrm>
          <a:prstGeom prst="ellipse">
            <a:avLst/>
          </a:prstGeom>
          <a:solidFill>
            <a:srgbClr val="00B0F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20" name="Oval 19">
            <a:extLst>
              <a:ext uri="{FF2B5EF4-FFF2-40B4-BE49-F238E27FC236}">
                <a16:creationId xmlns:a16="http://schemas.microsoft.com/office/drawing/2014/main" id="{4AFC74CC-0E94-F54B-B04A-DCB35AA972F4}"/>
              </a:ext>
            </a:extLst>
          </p:cNvPr>
          <p:cNvSpPr/>
          <p:nvPr/>
        </p:nvSpPr>
        <p:spPr bwMode="auto">
          <a:xfrm>
            <a:off x="7406105" y="3669632"/>
            <a:ext cx="571500" cy="609600"/>
          </a:xfrm>
          <a:prstGeom prst="ellipse">
            <a:avLst/>
          </a:prstGeom>
          <a:solidFill>
            <a:srgbClr val="00B0F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21" name="Oval 20">
            <a:extLst>
              <a:ext uri="{FF2B5EF4-FFF2-40B4-BE49-F238E27FC236}">
                <a16:creationId xmlns:a16="http://schemas.microsoft.com/office/drawing/2014/main" id="{1DAD530A-52A4-6640-A9B3-608ED8B1330C}"/>
              </a:ext>
            </a:extLst>
          </p:cNvPr>
          <p:cNvSpPr/>
          <p:nvPr/>
        </p:nvSpPr>
        <p:spPr bwMode="auto">
          <a:xfrm>
            <a:off x="8224081" y="3657600"/>
            <a:ext cx="571500" cy="609600"/>
          </a:xfrm>
          <a:prstGeom prst="ellipse">
            <a:avLst/>
          </a:prstGeom>
          <a:solidFill>
            <a:srgbClr val="00B0F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cxnSp>
        <p:nvCxnSpPr>
          <p:cNvPr id="4" name="Straight Arrow Connector 3">
            <a:extLst>
              <a:ext uri="{FF2B5EF4-FFF2-40B4-BE49-F238E27FC236}">
                <a16:creationId xmlns:a16="http://schemas.microsoft.com/office/drawing/2014/main" id="{757E25DF-5A3B-F748-880F-321A5269DD83}"/>
              </a:ext>
            </a:extLst>
          </p:cNvPr>
          <p:cNvCxnSpPr/>
          <p:nvPr/>
        </p:nvCxnSpPr>
        <p:spPr bwMode="auto">
          <a:xfrm>
            <a:off x="1320466" y="2995863"/>
            <a:ext cx="914400" cy="914400"/>
          </a:xfrm>
          <a:prstGeom prst="straightConnector1">
            <a:avLst/>
          </a:prstGeom>
          <a:noFill/>
          <a:ln w="9525" cap="flat" cmpd="sng" algn="ctr">
            <a:noFill/>
            <a:prstDash val="solid"/>
            <a:round/>
            <a:headEnd type="none" w="med" len="med"/>
            <a:tailEnd type="triangle"/>
          </a:ln>
          <a:effectLst/>
        </p:spPr>
      </p:cxnSp>
      <p:cxnSp>
        <p:nvCxnSpPr>
          <p:cNvPr id="7" name="Straight Arrow Connector 6">
            <a:extLst>
              <a:ext uri="{FF2B5EF4-FFF2-40B4-BE49-F238E27FC236}">
                <a16:creationId xmlns:a16="http://schemas.microsoft.com/office/drawing/2014/main" id="{965E1150-7299-8B47-9981-464EAF547725}"/>
              </a:ext>
            </a:extLst>
          </p:cNvPr>
          <p:cNvCxnSpPr>
            <a:cxnSpLocks/>
          </p:cNvCxnSpPr>
          <p:nvPr/>
        </p:nvCxnSpPr>
        <p:spPr bwMode="auto">
          <a:xfrm flipH="1">
            <a:off x="914400" y="2995863"/>
            <a:ext cx="406066" cy="457200"/>
          </a:xfrm>
          <a:prstGeom prst="straightConnector1">
            <a:avLst/>
          </a:prstGeom>
          <a:noFill/>
          <a:ln w="47625" cap="flat" cmpd="sng" algn="ctr">
            <a:solidFill>
              <a:schemeClr val="tx1"/>
            </a:solidFill>
            <a:prstDash val="solid"/>
            <a:round/>
            <a:headEnd type="none" w="med" len="med"/>
            <a:tailEnd type="triangle"/>
          </a:ln>
          <a:effectLst/>
        </p:spPr>
      </p:cxnSp>
      <p:cxnSp>
        <p:nvCxnSpPr>
          <p:cNvPr id="31" name="Straight Arrow Connector 30">
            <a:extLst>
              <a:ext uri="{FF2B5EF4-FFF2-40B4-BE49-F238E27FC236}">
                <a16:creationId xmlns:a16="http://schemas.microsoft.com/office/drawing/2014/main" id="{D71FF3AC-84E4-E542-B3A1-D37032F44996}"/>
              </a:ext>
            </a:extLst>
          </p:cNvPr>
          <p:cNvCxnSpPr>
            <a:cxnSpLocks/>
          </p:cNvCxnSpPr>
          <p:nvPr/>
        </p:nvCxnSpPr>
        <p:spPr bwMode="auto">
          <a:xfrm flipH="1">
            <a:off x="1681414" y="3072064"/>
            <a:ext cx="17045" cy="509337"/>
          </a:xfrm>
          <a:prstGeom prst="straightConnector1">
            <a:avLst/>
          </a:prstGeom>
          <a:noFill/>
          <a:ln w="47625" cap="flat" cmpd="sng" algn="ctr">
            <a:solidFill>
              <a:schemeClr val="tx1"/>
            </a:solidFill>
            <a:prstDash val="solid"/>
            <a:round/>
            <a:headEnd type="none" w="med" len="med"/>
            <a:tailEnd type="triangle"/>
          </a:ln>
          <a:effectLst/>
        </p:spPr>
      </p:cxnSp>
      <p:cxnSp>
        <p:nvCxnSpPr>
          <p:cNvPr id="33" name="Straight Arrow Connector 32">
            <a:extLst>
              <a:ext uri="{FF2B5EF4-FFF2-40B4-BE49-F238E27FC236}">
                <a16:creationId xmlns:a16="http://schemas.microsoft.com/office/drawing/2014/main" id="{CD3EF1F4-ADB3-A848-B38D-6C05FC8DA0B4}"/>
              </a:ext>
            </a:extLst>
          </p:cNvPr>
          <p:cNvCxnSpPr>
            <a:cxnSpLocks/>
          </p:cNvCxnSpPr>
          <p:nvPr/>
        </p:nvCxnSpPr>
        <p:spPr bwMode="auto">
          <a:xfrm>
            <a:off x="2011280" y="2975811"/>
            <a:ext cx="355934" cy="585538"/>
          </a:xfrm>
          <a:prstGeom prst="straightConnector1">
            <a:avLst/>
          </a:prstGeom>
          <a:noFill/>
          <a:ln w="47625" cap="flat" cmpd="sng" algn="ctr">
            <a:solidFill>
              <a:schemeClr val="tx1"/>
            </a:solidFill>
            <a:prstDash val="solid"/>
            <a:round/>
            <a:headEnd type="none" w="med" len="med"/>
            <a:tailEnd type="triangle"/>
          </a:ln>
          <a:effectLst/>
        </p:spPr>
      </p:cxnSp>
      <p:cxnSp>
        <p:nvCxnSpPr>
          <p:cNvPr id="35" name="Straight Arrow Connector 34">
            <a:extLst>
              <a:ext uri="{FF2B5EF4-FFF2-40B4-BE49-F238E27FC236}">
                <a16:creationId xmlns:a16="http://schemas.microsoft.com/office/drawing/2014/main" id="{EAE4217F-EDC7-CF4B-8F89-CF0743B7E833}"/>
              </a:ext>
            </a:extLst>
          </p:cNvPr>
          <p:cNvCxnSpPr>
            <a:cxnSpLocks/>
          </p:cNvCxnSpPr>
          <p:nvPr/>
        </p:nvCxnSpPr>
        <p:spPr bwMode="auto">
          <a:xfrm flipH="1">
            <a:off x="4077034" y="2995863"/>
            <a:ext cx="406066" cy="457200"/>
          </a:xfrm>
          <a:prstGeom prst="straightConnector1">
            <a:avLst/>
          </a:prstGeom>
          <a:noFill/>
          <a:ln w="47625" cap="flat" cmpd="sng" algn="ctr">
            <a:solidFill>
              <a:schemeClr val="tx1"/>
            </a:solidFill>
            <a:prstDash val="solid"/>
            <a:round/>
            <a:headEnd type="none" w="med" len="med"/>
            <a:tailEnd type="triangle"/>
          </a:ln>
          <a:effectLst/>
        </p:spPr>
      </p:cxnSp>
      <p:cxnSp>
        <p:nvCxnSpPr>
          <p:cNvPr id="36" name="Straight Arrow Connector 35">
            <a:extLst>
              <a:ext uri="{FF2B5EF4-FFF2-40B4-BE49-F238E27FC236}">
                <a16:creationId xmlns:a16="http://schemas.microsoft.com/office/drawing/2014/main" id="{7CCA4F8E-455A-6946-A66A-B291C376B39B}"/>
              </a:ext>
            </a:extLst>
          </p:cNvPr>
          <p:cNvCxnSpPr>
            <a:cxnSpLocks/>
          </p:cNvCxnSpPr>
          <p:nvPr/>
        </p:nvCxnSpPr>
        <p:spPr bwMode="auto">
          <a:xfrm flipH="1">
            <a:off x="4790487" y="3072063"/>
            <a:ext cx="17045" cy="509337"/>
          </a:xfrm>
          <a:prstGeom prst="straightConnector1">
            <a:avLst/>
          </a:prstGeom>
          <a:noFill/>
          <a:ln w="47625" cap="flat" cmpd="sng" algn="ctr">
            <a:solidFill>
              <a:schemeClr val="tx1"/>
            </a:solidFill>
            <a:prstDash val="solid"/>
            <a:round/>
            <a:headEnd type="none" w="med" len="med"/>
            <a:tailEnd type="triangle"/>
          </a:ln>
          <a:effectLst/>
        </p:spPr>
      </p:cxnSp>
      <p:cxnSp>
        <p:nvCxnSpPr>
          <p:cNvPr id="37" name="Straight Arrow Connector 36">
            <a:extLst>
              <a:ext uri="{FF2B5EF4-FFF2-40B4-BE49-F238E27FC236}">
                <a16:creationId xmlns:a16="http://schemas.microsoft.com/office/drawing/2014/main" id="{50FDBE57-182D-C84B-9B6B-E6A9181972F7}"/>
              </a:ext>
            </a:extLst>
          </p:cNvPr>
          <p:cNvCxnSpPr>
            <a:cxnSpLocks/>
          </p:cNvCxnSpPr>
          <p:nvPr/>
        </p:nvCxnSpPr>
        <p:spPr bwMode="auto">
          <a:xfrm>
            <a:off x="5101725" y="2939716"/>
            <a:ext cx="355934" cy="585538"/>
          </a:xfrm>
          <a:prstGeom prst="straightConnector1">
            <a:avLst/>
          </a:prstGeom>
          <a:noFill/>
          <a:ln w="47625" cap="flat" cmpd="sng" algn="ctr">
            <a:solidFill>
              <a:schemeClr val="tx1"/>
            </a:solidFill>
            <a:prstDash val="solid"/>
            <a:round/>
            <a:headEnd type="none" w="med" len="med"/>
            <a:tailEnd type="triangle"/>
          </a:ln>
          <a:effectLst/>
        </p:spPr>
      </p:cxnSp>
      <p:cxnSp>
        <p:nvCxnSpPr>
          <p:cNvPr id="38" name="Straight Arrow Connector 37">
            <a:extLst>
              <a:ext uri="{FF2B5EF4-FFF2-40B4-BE49-F238E27FC236}">
                <a16:creationId xmlns:a16="http://schemas.microsoft.com/office/drawing/2014/main" id="{441D29B3-8762-F646-804F-9C53FE064FB8}"/>
              </a:ext>
            </a:extLst>
          </p:cNvPr>
          <p:cNvCxnSpPr>
            <a:cxnSpLocks/>
          </p:cNvCxnSpPr>
          <p:nvPr/>
        </p:nvCxnSpPr>
        <p:spPr bwMode="auto">
          <a:xfrm flipH="1">
            <a:off x="6886615" y="3048003"/>
            <a:ext cx="406066" cy="457200"/>
          </a:xfrm>
          <a:prstGeom prst="straightConnector1">
            <a:avLst/>
          </a:prstGeom>
          <a:noFill/>
          <a:ln w="47625" cap="flat" cmpd="sng" algn="ctr">
            <a:solidFill>
              <a:schemeClr val="tx1"/>
            </a:solidFill>
            <a:prstDash val="solid"/>
            <a:round/>
            <a:headEnd type="none" w="med" len="med"/>
            <a:tailEnd type="triangle"/>
          </a:ln>
          <a:effectLst/>
        </p:spPr>
      </p:cxnSp>
      <p:cxnSp>
        <p:nvCxnSpPr>
          <p:cNvPr id="39" name="Straight Arrow Connector 38">
            <a:extLst>
              <a:ext uri="{FF2B5EF4-FFF2-40B4-BE49-F238E27FC236}">
                <a16:creationId xmlns:a16="http://schemas.microsoft.com/office/drawing/2014/main" id="{6CCAD222-761E-6047-9729-23D9DB5A02E8}"/>
              </a:ext>
            </a:extLst>
          </p:cNvPr>
          <p:cNvCxnSpPr>
            <a:cxnSpLocks/>
          </p:cNvCxnSpPr>
          <p:nvPr/>
        </p:nvCxnSpPr>
        <p:spPr bwMode="auto">
          <a:xfrm flipH="1">
            <a:off x="7674810" y="3072063"/>
            <a:ext cx="17045" cy="509337"/>
          </a:xfrm>
          <a:prstGeom prst="straightConnector1">
            <a:avLst/>
          </a:prstGeom>
          <a:noFill/>
          <a:ln w="47625" cap="flat" cmpd="sng" algn="ctr">
            <a:solidFill>
              <a:schemeClr val="tx1"/>
            </a:solidFill>
            <a:prstDash val="solid"/>
            <a:round/>
            <a:headEnd type="none" w="med" len="med"/>
            <a:tailEnd type="triangle"/>
          </a:ln>
          <a:effectLst/>
        </p:spPr>
      </p:cxnSp>
      <p:cxnSp>
        <p:nvCxnSpPr>
          <p:cNvPr id="40" name="Straight Arrow Connector 39">
            <a:extLst>
              <a:ext uri="{FF2B5EF4-FFF2-40B4-BE49-F238E27FC236}">
                <a16:creationId xmlns:a16="http://schemas.microsoft.com/office/drawing/2014/main" id="{B57D5B71-EDD8-7F46-BB29-5706F183F070}"/>
              </a:ext>
            </a:extLst>
          </p:cNvPr>
          <p:cNvCxnSpPr>
            <a:cxnSpLocks/>
          </p:cNvCxnSpPr>
          <p:nvPr/>
        </p:nvCxnSpPr>
        <p:spPr bwMode="auto">
          <a:xfrm>
            <a:off x="8004676" y="2951746"/>
            <a:ext cx="355934" cy="585538"/>
          </a:xfrm>
          <a:prstGeom prst="straightConnector1">
            <a:avLst/>
          </a:prstGeom>
          <a:noFill/>
          <a:ln w="47625" cap="flat" cmpd="sng" algn="ctr">
            <a:solidFill>
              <a:schemeClr val="tx1"/>
            </a:solidFill>
            <a:prstDash val="solid"/>
            <a:round/>
            <a:headEnd type="none" w="med" len="med"/>
            <a:tailEnd type="triangle"/>
          </a:ln>
          <a:effectLst/>
        </p:spPr>
      </p:cxnSp>
      <p:sp>
        <p:nvSpPr>
          <p:cNvPr id="26" name="TextBox 25">
            <a:extLst>
              <a:ext uri="{FF2B5EF4-FFF2-40B4-BE49-F238E27FC236}">
                <a16:creationId xmlns:a16="http://schemas.microsoft.com/office/drawing/2014/main" id="{59E6DF50-135F-7D4D-961D-4086B5452895}"/>
              </a:ext>
            </a:extLst>
          </p:cNvPr>
          <p:cNvSpPr txBox="1"/>
          <p:nvPr/>
        </p:nvSpPr>
        <p:spPr>
          <a:xfrm>
            <a:off x="2161435" y="2340159"/>
            <a:ext cx="898003" cy="477054"/>
          </a:xfrm>
          <a:prstGeom prst="rect">
            <a:avLst/>
          </a:prstGeom>
          <a:noFill/>
        </p:spPr>
        <p:txBody>
          <a:bodyPr wrap="none" rtlCol="0">
            <a:spAutoFit/>
          </a:bodyPr>
          <a:lstStyle/>
          <a:p>
            <a:r>
              <a:rPr lang="en-US" sz="2500" dirty="0"/>
              <a:t>index</a:t>
            </a:r>
          </a:p>
        </p:txBody>
      </p:sp>
      <p:sp>
        <p:nvSpPr>
          <p:cNvPr id="42" name="Oval 41">
            <a:extLst>
              <a:ext uri="{FF2B5EF4-FFF2-40B4-BE49-F238E27FC236}">
                <a16:creationId xmlns:a16="http://schemas.microsoft.com/office/drawing/2014/main" id="{AACC52AB-1CD9-144B-9360-875DF7DD93A6}"/>
              </a:ext>
            </a:extLst>
          </p:cNvPr>
          <p:cNvSpPr/>
          <p:nvPr/>
        </p:nvSpPr>
        <p:spPr bwMode="auto">
          <a:xfrm>
            <a:off x="194926" y="5181600"/>
            <a:ext cx="507332" cy="457200"/>
          </a:xfrm>
          <a:prstGeom prst="ellipse">
            <a:avLst/>
          </a:prstGeom>
          <a:solidFill>
            <a:schemeClr val="accent2">
              <a:lumMod val="60000"/>
              <a:lumOff val="40000"/>
            </a:schemeClr>
          </a:solidFill>
          <a:ln w="9525" cap="flat" cmpd="sng" algn="ctr">
            <a:solidFill>
              <a:schemeClr val="accent2">
                <a:lumMod val="60000"/>
                <a:lumOff val="40000"/>
              </a:schemeClr>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43" name="Oval 42">
            <a:extLst>
              <a:ext uri="{FF2B5EF4-FFF2-40B4-BE49-F238E27FC236}">
                <a16:creationId xmlns:a16="http://schemas.microsoft.com/office/drawing/2014/main" id="{A5FF4BD3-40AC-FA4D-81E8-EFD15B14C261}"/>
              </a:ext>
            </a:extLst>
          </p:cNvPr>
          <p:cNvSpPr/>
          <p:nvPr/>
        </p:nvSpPr>
        <p:spPr bwMode="auto">
          <a:xfrm>
            <a:off x="766014" y="5167770"/>
            <a:ext cx="507332" cy="457200"/>
          </a:xfrm>
          <a:prstGeom prst="ellipse">
            <a:avLst/>
          </a:prstGeom>
          <a:solidFill>
            <a:schemeClr val="accent2">
              <a:lumMod val="60000"/>
              <a:lumOff val="40000"/>
            </a:schemeClr>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FF0000"/>
              </a:solidFill>
              <a:effectLst/>
              <a:latin typeface="Times New Roman" pitchFamily="18" charset="0"/>
            </a:endParaRPr>
          </a:p>
        </p:txBody>
      </p:sp>
      <p:sp>
        <p:nvSpPr>
          <p:cNvPr id="44" name="Oval 43">
            <a:extLst>
              <a:ext uri="{FF2B5EF4-FFF2-40B4-BE49-F238E27FC236}">
                <a16:creationId xmlns:a16="http://schemas.microsoft.com/office/drawing/2014/main" id="{EE679FC8-E7DF-9145-B236-F89F8811CEC7}"/>
              </a:ext>
            </a:extLst>
          </p:cNvPr>
          <p:cNvSpPr/>
          <p:nvPr/>
        </p:nvSpPr>
        <p:spPr bwMode="auto">
          <a:xfrm>
            <a:off x="1355307" y="5181600"/>
            <a:ext cx="507332" cy="457200"/>
          </a:xfrm>
          <a:prstGeom prst="ellipse">
            <a:avLst/>
          </a:prstGeom>
          <a:solidFill>
            <a:schemeClr val="accent2">
              <a:lumMod val="60000"/>
              <a:lumOff val="40000"/>
            </a:schemeClr>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FF0000"/>
              </a:solidFill>
              <a:effectLst/>
              <a:latin typeface="Times New Roman" pitchFamily="18" charset="0"/>
            </a:endParaRPr>
          </a:p>
        </p:txBody>
      </p:sp>
      <p:sp>
        <p:nvSpPr>
          <p:cNvPr id="45" name="Oval 44">
            <a:extLst>
              <a:ext uri="{FF2B5EF4-FFF2-40B4-BE49-F238E27FC236}">
                <a16:creationId xmlns:a16="http://schemas.microsoft.com/office/drawing/2014/main" id="{0EB81279-E809-5447-B843-C3F7062AE4EB}"/>
              </a:ext>
            </a:extLst>
          </p:cNvPr>
          <p:cNvSpPr/>
          <p:nvPr/>
        </p:nvSpPr>
        <p:spPr bwMode="auto">
          <a:xfrm>
            <a:off x="1965655" y="5173993"/>
            <a:ext cx="507332" cy="457200"/>
          </a:xfrm>
          <a:prstGeom prst="ellipse">
            <a:avLst/>
          </a:prstGeom>
          <a:solidFill>
            <a:schemeClr val="accent2">
              <a:lumMod val="60000"/>
              <a:lumOff val="40000"/>
            </a:schemeClr>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FF0000"/>
              </a:solidFill>
              <a:effectLst/>
              <a:latin typeface="Times New Roman" pitchFamily="18" charset="0"/>
            </a:endParaRPr>
          </a:p>
        </p:txBody>
      </p:sp>
      <p:sp>
        <p:nvSpPr>
          <p:cNvPr id="46" name="Oval 45">
            <a:extLst>
              <a:ext uri="{FF2B5EF4-FFF2-40B4-BE49-F238E27FC236}">
                <a16:creationId xmlns:a16="http://schemas.microsoft.com/office/drawing/2014/main" id="{F0B4A2D1-FC61-2341-99F5-2540BC6BEE1B}"/>
              </a:ext>
            </a:extLst>
          </p:cNvPr>
          <p:cNvSpPr/>
          <p:nvPr/>
        </p:nvSpPr>
        <p:spPr bwMode="auto">
          <a:xfrm>
            <a:off x="2761241" y="5191047"/>
            <a:ext cx="507332" cy="457200"/>
          </a:xfrm>
          <a:prstGeom prst="ellipse">
            <a:avLst/>
          </a:prstGeom>
          <a:solidFill>
            <a:schemeClr val="accent2">
              <a:lumMod val="60000"/>
              <a:lumOff val="40000"/>
            </a:schemeClr>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FF0000"/>
              </a:solidFill>
              <a:effectLst/>
              <a:latin typeface="Times New Roman" pitchFamily="18" charset="0"/>
            </a:endParaRPr>
          </a:p>
        </p:txBody>
      </p:sp>
      <p:cxnSp>
        <p:nvCxnSpPr>
          <p:cNvPr id="52" name="Straight Arrow Connector 51">
            <a:extLst>
              <a:ext uri="{FF2B5EF4-FFF2-40B4-BE49-F238E27FC236}">
                <a16:creationId xmlns:a16="http://schemas.microsoft.com/office/drawing/2014/main" id="{3A5FFABF-0659-2847-A93F-CDC82865E069}"/>
              </a:ext>
            </a:extLst>
          </p:cNvPr>
          <p:cNvCxnSpPr>
            <a:cxnSpLocks/>
          </p:cNvCxnSpPr>
          <p:nvPr/>
        </p:nvCxnSpPr>
        <p:spPr bwMode="auto">
          <a:xfrm flipH="1">
            <a:off x="448591" y="4361489"/>
            <a:ext cx="253667" cy="749968"/>
          </a:xfrm>
          <a:prstGeom prst="straightConnector1">
            <a:avLst/>
          </a:prstGeom>
          <a:noFill/>
          <a:ln w="47625" cap="flat" cmpd="sng" algn="ctr">
            <a:solidFill>
              <a:schemeClr val="tx1"/>
            </a:solidFill>
            <a:prstDash val="solid"/>
            <a:round/>
            <a:headEnd type="none" w="med" len="med"/>
            <a:tailEnd type="triangle"/>
          </a:ln>
          <a:effectLst/>
        </p:spPr>
      </p:cxnSp>
      <p:cxnSp>
        <p:nvCxnSpPr>
          <p:cNvPr id="55" name="Straight Arrow Connector 54">
            <a:extLst>
              <a:ext uri="{FF2B5EF4-FFF2-40B4-BE49-F238E27FC236}">
                <a16:creationId xmlns:a16="http://schemas.microsoft.com/office/drawing/2014/main" id="{57B6C471-D637-2644-AE6E-C4C25851AFB0}"/>
              </a:ext>
            </a:extLst>
          </p:cNvPr>
          <p:cNvCxnSpPr>
            <a:cxnSpLocks/>
          </p:cNvCxnSpPr>
          <p:nvPr/>
        </p:nvCxnSpPr>
        <p:spPr bwMode="auto">
          <a:xfrm>
            <a:off x="821070" y="4383588"/>
            <a:ext cx="93330" cy="727869"/>
          </a:xfrm>
          <a:prstGeom prst="straightConnector1">
            <a:avLst/>
          </a:prstGeom>
          <a:noFill/>
          <a:ln w="47625" cap="flat" cmpd="sng" algn="ctr">
            <a:solidFill>
              <a:schemeClr val="tx1"/>
            </a:solidFill>
            <a:prstDash val="solid"/>
            <a:round/>
            <a:headEnd type="none" w="med" len="med"/>
            <a:tailEnd type="triangle"/>
          </a:ln>
          <a:effectLst/>
        </p:spPr>
      </p:cxnSp>
      <p:cxnSp>
        <p:nvCxnSpPr>
          <p:cNvPr id="60" name="Straight Arrow Connector 59">
            <a:extLst>
              <a:ext uri="{FF2B5EF4-FFF2-40B4-BE49-F238E27FC236}">
                <a16:creationId xmlns:a16="http://schemas.microsoft.com/office/drawing/2014/main" id="{97F155D2-D6CA-9F4A-ABD2-1D4BEE602D49}"/>
              </a:ext>
            </a:extLst>
          </p:cNvPr>
          <p:cNvCxnSpPr>
            <a:cxnSpLocks/>
          </p:cNvCxnSpPr>
          <p:nvPr/>
        </p:nvCxnSpPr>
        <p:spPr bwMode="auto">
          <a:xfrm flipH="1">
            <a:off x="1554581" y="4361489"/>
            <a:ext cx="108785" cy="799118"/>
          </a:xfrm>
          <a:prstGeom prst="straightConnector1">
            <a:avLst/>
          </a:prstGeom>
          <a:noFill/>
          <a:ln w="47625" cap="flat" cmpd="sng" algn="ctr">
            <a:solidFill>
              <a:schemeClr val="tx1"/>
            </a:solidFill>
            <a:prstDash val="solid"/>
            <a:round/>
            <a:headEnd type="none" w="med" len="med"/>
            <a:tailEnd type="triangle"/>
          </a:ln>
          <a:effectLst/>
        </p:spPr>
      </p:cxnSp>
      <p:cxnSp>
        <p:nvCxnSpPr>
          <p:cNvPr id="62" name="Straight Arrow Connector 61">
            <a:extLst>
              <a:ext uri="{FF2B5EF4-FFF2-40B4-BE49-F238E27FC236}">
                <a16:creationId xmlns:a16="http://schemas.microsoft.com/office/drawing/2014/main" id="{43CF14CB-7AB1-A841-9889-D57D5AAD2D31}"/>
              </a:ext>
            </a:extLst>
          </p:cNvPr>
          <p:cNvCxnSpPr>
            <a:cxnSpLocks/>
          </p:cNvCxnSpPr>
          <p:nvPr/>
        </p:nvCxnSpPr>
        <p:spPr bwMode="auto">
          <a:xfrm>
            <a:off x="1766723" y="4361489"/>
            <a:ext cx="286208" cy="789175"/>
          </a:xfrm>
          <a:prstGeom prst="straightConnector1">
            <a:avLst/>
          </a:prstGeom>
          <a:noFill/>
          <a:ln w="47625" cap="flat" cmpd="sng" algn="ctr">
            <a:solidFill>
              <a:schemeClr val="tx1"/>
            </a:solidFill>
            <a:prstDash val="solid"/>
            <a:round/>
            <a:headEnd type="none" w="med" len="med"/>
            <a:tailEnd type="triangle"/>
          </a:ln>
          <a:effectLst/>
        </p:spPr>
      </p:cxnSp>
      <p:cxnSp>
        <p:nvCxnSpPr>
          <p:cNvPr id="66" name="Straight Arrow Connector 65">
            <a:extLst>
              <a:ext uri="{FF2B5EF4-FFF2-40B4-BE49-F238E27FC236}">
                <a16:creationId xmlns:a16="http://schemas.microsoft.com/office/drawing/2014/main" id="{D3B1765C-962F-4043-B235-AA5E0B792A6B}"/>
              </a:ext>
            </a:extLst>
          </p:cNvPr>
          <p:cNvCxnSpPr>
            <a:cxnSpLocks/>
          </p:cNvCxnSpPr>
          <p:nvPr/>
        </p:nvCxnSpPr>
        <p:spPr bwMode="auto">
          <a:xfrm>
            <a:off x="2688328" y="4334536"/>
            <a:ext cx="286208" cy="789175"/>
          </a:xfrm>
          <a:prstGeom prst="straightConnector1">
            <a:avLst/>
          </a:prstGeom>
          <a:noFill/>
          <a:ln w="47625" cap="flat" cmpd="sng" algn="ctr">
            <a:solidFill>
              <a:schemeClr val="tx1"/>
            </a:solidFill>
            <a:prstDash val="solid"/>
            <a:round/>
            <a:headEnd type="none" w="med" len="med"/>
            <a:tailEnd type="triangle"/>
          </a:ln>
          <a:effectLst/>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2">
            <a:extLst>
              <a:ext uri="{FF2B5EF4-FFF2-40B4-BE49-F238E27FC236}">
                <a16:creationId xmlns:a16="http://schemas.microsoft.com/office/drawing/2014/main" id="{8BFD02A2-1723-4F40-BFC9-FE38FC86D19E}"/>
              </a:ext>
            </a:extLst>
          </p:cNvPr>
          <p:cNvSpPr>
            <a:spLocks noGrp="1" noChangeArrowheads="1"/>
          </p:cNvSpPr>
          <p:nvPr>
            <p:ph type="title"/>
          </p:nvPr>
        </p:nvSpPr>
        <p:spPr>
          <a:xfrm>
            <a:off x="685800" y="609600"/>
            <a:ext cx="7772400" cy="762000"/>
          </a:xfrm>
        </p:spPr>
        <p:txBody>
          <a:bodyPr/>
          <a:lstStyle/>
          <a:p>
            <a:br>
              <a:rPr lang="en-US" altLang="en-US" sz="3600" dirty="0">
                <a:solidFill>
                  <a:schemeClr val="tx1"/>
                </a:solidFill>
                <a:cs typeface="Times New Roman" panose="02020603050405020304" pitchFamily="18" charset="0"/>
              </a:rPr>
            </a:br>
            <a:r>
              <a:rPr lang="en-US" altLang="en-US" sz="3200" dirty="0">
                <a:solidFill>
                  <a:schemeClr val="tx1"/>
                </a:solidFill>
                <a:cs typeface="Times New Roman" panose="02020603050405020304" pitchFamily="18" charset="0"/>
              </a:rPr>
              <a:t>2. Sequenced : Respondent Driven Sampling</a:t>
            </a:r>
            <a:br>
              <a:rPr lang="en-US" altLang="en-US" sz="3600" dirty="0">
                <a:solidFill>
                  <a:schemeClr val="tx1"/>
                </a:solidFill>
                <a:latin typeface="Arial" panose="020B0604020202020204" pitchFamily="34" charset="0"/>
              </a:rPr>
            </a:br>
            <a:endParaRPr lang="en-US" altLang="en-US" sz="3600" dirty="0"/>
          </a:p>
        </p:txBody>
      </p:sp>
      <p:sp>
        <p:nvSpPr>
          <p:cNvPr id="33794" name="Content Placeholder 3">
            <a:extLst>
              <a:ext uri="{FF2B5EF4-FFF2-40B4-BE49-F238E27FC236}">
                <a16:creationId xmlns:a16="http://schemas.microsoft.com/office/drawing/2014/main" id="{D59F07ED-CAEF-E64E-B8D0-6F96B4412598}"/>
              </a:ext>
            </a:extLst>
          </p:cNvPr>
          <p:cNvSpPr>
            <a:spLocks noGrp="1" noChangeArrowheads="1"/>
          </p:cNvSpPr>
          <p:nvPr>
            <p:ph idx="1"/>
          </p:nvPr>
        </p:nvSpPr>
        <p:spPr>
          <a:xfrm>
            <a:off x="685800" y="1828800"/>
            <a:ext cx="7772400" cy="4114800"/>
          </a:xfrm>
        </p:spPr>
        <p:txBody>
          <a:bodyPr/>
          <a:lstStyle/>
          <a:p>
            <a:r>
              <a:rPr lang="en-US" altLang="en-US"/>
              <a:t>Indexes are paid for their interview and given coupons to distribute to their contacts</a:t>
            </a:r>
          </a:p>
          <a:p>
            <a:r>
              <a:rPr lang="en-US" altLang="en-US"/>
              <a:t>Index gets compensated for every alter who gets interviewed and redeems his/her coupon</a:t>
            </a:r>
          </a:p>
          <a:p>
            <a:r>
              <a:rPr lang="en-US" altLang="en-US"/>
              <a:t>Alter is now an index and gets coupons to distribute</a:t>
            </a:r>
          </a:p>
        </p:txBody>
      </p:sp>
      <p:sp>
        <p:nvSpPr>
          <p:cNvPr id="33795" name="Slide Number Placeholder 1">
            <a:extLst>
              <a:ext uri="{FF2B5EF4-FFF2-40B4-BE49-F238E27FC236}">
                <a16:creationId xmlns:a16="http://schemas.microsoft.com/office/drawing/2014/main" id="{6F455757-E451-5D49-A6BD-0BF7389511F5}"/>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217DD839-AEC4-F748-B525-B83227DD5296}" type="slidenum">
              <a:rPr lang="en-US" altLang="en-US" sz="1400" smtClean="0"/>
              <a:pPr>
                <a:spcBef>
                  <a:spcPct val="0"/>
                </a:spcBef>
                <a:buFontTx/>
                <a:buNone/>
              </a:pPr>
              <a:t>25</a:t>
            </a:fld>
            <a:endParaRPr lang="en-US" altLang="en-US" sz="14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Number Placeholder 5">
            <a:extLst>
              <a:ext uri="{FF2B5EF4-FFF2-40B4-BE49-F238E27FC236}">
                <a16:creationId xmlns:a16="http://schemas.microsoft.com/office/drawing/2014/main" id="{65E7CFE0-E0BC-7F44-A50B-759F7D081B9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8709102C-270C-C74A-BCA6-D98AA5DAA7B9}" type="slidenum">
              <a:rPr lang="en-US" altLang="en-US" sz="1400" smtClean="0"/>
              <a:pPr>
                <a:spcBef>
                  <a:spcPct val="0"/>
                </a:spcBef>
                <a:buFontTx/>
                <a:buNone/>
              </a:pPr>
              <a:t>26</a:t>
            </a:fld>
            <a:endParaRPr lang="en-US" altLang="en-US" sz="1400"/>
          </a:p>
        </p:txBody>
      </p:sp>
      <p:sp>
        <p:nvSpPr>
          <p:cNvPr id="34818" name="Rectangle 2">
            <a:extLst>
              <a:ext uri="{FF2B5EF4-FFF2-40B4-BE49-F238E27FC236}">
                <a16:creationId xmlns:a16="http://schemas.microsoft.com/office/drawing/2014/main" id="{C30E6B76-029A-6041-81A1-A1FE736D051E}"/>
              </a:ext>
            </a:extLst>
          </p:cNvPr>
          <p:cNvSpPr>
            <a:spLocks noChangeArrowheads="1"/>
          </p:cNvSpPr>
          <p:nvPr/>
        </p:nvSpPr>
        <p:spPr bwMode="auto">
          <a:xfrm>
            <a:off x="838200" y="990600"/>
            <a:ext cx="6553200"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600" dirty="0">
                <a:solidFill>
                  <a:schemeClr val="tx1"/>
                </a:solidFill>
                <a:latin typeface="Tahoma" panose="020B0604030504040204" pitchFamily="34" charset="0"/>
              </a:rPr>
              <a:t> </a:t>
            </a:r>
            <a:endParaRPr lang="en-US" altLang="en-US" sz="1600" dirty="0">
              <a:solidFill>
                <a:schemeClr val="tx1"/>
              </a:solidFill>
              <a:cs typeface="Times New Roman" panose="02020603050405020304" pitchFamily="18" charset="0"/>
            </a:endParaRPr>
          </a:p>
          <a:p>
            <a:pPr>
              <a:spcBef>
                <a:spcPct val="0"/>
              </a:spcBef>
              <a:buFontTx/>
              <a:buNone/>
            </a:pPr>
            <a:r>
              <a:rPr lang="en-US" altLang="en-US" sz="1600" b="1" u="sng" dirty="0">
                <a:solidFill>
                  <a:schemeClr val="tx1"/>
                </a:solidFill>
                <a:latin typeface="Tahoma" panose="020B0604030504040204" pitchFamily="34" charset="0"/>
              </a:rPr>
              <a:t>Who are your five BEST FRIENDS in this class? </a:t>
            </a:r>
            <a:endParaRPr lang="en-US" altLang="en-US" sz="1600" dirty="0">
              <a:solidFill>
                <a:schemeClr val="tx1"/>
              </a:solidFill>
              <a:cs typeface="Times New Roman" panose="02020603050405020304" pitchFamily="18" charset="0"/>
            </a:endParaRPr>
          </a:p>
          <a:p>
            <a:pPr>
              <a:spcBef>
                <a:spcPct val="0"/>
              </a:spcBef>
              <a:buFontTx/>
              <a:buNone/>
            </a:pPr>
            <a:r>
              <a:rPr lang="en-US" altLang="en-US" sz="1600" dirty="0">
                <a:solidFill>
                  <a:schemeClr val="tx1"/>
                </a:solidFill>
                <a:latin typeface="Tahoma" panose="020B0604030504040204" pitchFamily="34" charset="0"/>
              </a:rPr>
              <a:t> </a:t>
            </a:r>
            <a:endParaRPr lang="en-US" altLang="en-US" sz="1600" dirty="0">
              <a:solidFill>
                <a:schemeClr val="tx1"/>
              </a:solidFill>
              <a:cs typeface="Times New Roman" panose="02020603050405020304" pitchFamily="18" charset="0"/>
            </a:endParaRPr>
          </a:p>
          <a:p>
            <a:pPr>
              <a:spcBef>
                <a:spcPct val="0"/>
              </a:spcBef>
              <a:buFontTx/>
              <a:buNone/>
            </a:pPr>
            <a:r>
              <a:rPr lang="en-US" altLang="en-US" sz="1600" dirty="0">
                <a:solidFill>
                  <a:schemeClr val="tx1"/>
                </a:solidFill>
                <a:latin typeface="Tahoma" panose="020B0604030504040204" pitchFamily="34" charset="0"/>
              </a:rPr>
              <a:t>Think about the five people in this class who are your closest friends.  Write up to 5 names on the lines below, starting with your best friend leader on the first line. If you can’t think of five names in this class, then leave the extra lines blank.</a:t>
            </a:r>
            <a:endParaRPr lang="en-US" altLang="en-US" sz="1600" dirty="0">
              <a:solidFill>
                <a:schemeClr val="tx1"/>
              </a:solidFill>
              <a:cs typeface="Times New Roman" panose="02020603050405020304" pitchFamily="18" charset="0"/>
            </a:endParaRPr>
          </a:p>
          <a:p>
            <a:pPr>
              <a:spcBef>
                <a:spcPct val="0"/>
              </a:spcBef>
              <a:buFontTx/>
              <a:buNone/>
            </a:pPr>
            <a:r>
              <a:rPr lang="en-US" altLang="en-US" sz="1600" dirty="0">
                <a:solidFill>
                  <a:schemeClr val="tx1"/>
                </a:solidFill>
                <a:latin typeface="Tahoma" panose="020B0604030504040204" pitchFamily="34" charset="0"/>
              </a:rPr>
              <a:t> </a:t>
            </a:r>
            <a:endParaRPr lang="en-US" altLang="en-US" sz="1600" dirty="0">
              <a:solidFill>
                <a:schemeClr val="tx1"/>
              </a:solidFill>
              <a:cs typeface="Times New Roman" panose="02020603050405020304" pitchFamily="18" charset="0"/>
            </a:endParaRPr>
          </a:p>
          <a:p>
            <a:pPr>
              <a:spcBef>
                <a:spcPct val="0"/>
              </a:spcBef>
              <a:buFontTx/>
              <a:buNone/>
            </a:pPr>
            <a:endParaRPr lang="en-US" altLang="en-US" sz="1600" dirty="0">
              <a:solidFill>
                <a:schemeClr val="tx1"/>
              </a:solidFill>
            </a:endParaRPr>
          </a:p>
        </p:txBody>
      </p:sp>
      <p:grpSp>
        <p:nvGrpSpPr>
          <p:cNvPr id="34819" name="Group 3">
            <a:extLst>
              <a:ext uri="{FF2B5EF4-FFF2-40B4-BE49-F238E27FC236}">
                <a16:creationId xmlns:a16="http://schemas.microsoft.com/office/drawing/2014/main" id="{16B0DC29-E809-8E41-B400-CCEF45E5B080}"/>
              </a:ext>
            </a:extLst>
          </p:cNvPr>
          <p:cNvGrpSpPr>
            <a:grpSpLocks/>
          </p:cNvGrpSpPr>
          <p:nvPr/>
        </p:nvGrpSpPr>
        <p:grpSpPr bwMode="auto">
          <a:xfrm>
            <a:off x="970547" y="3298825"/>
            <a:ext cx="5562600" cy="2214563"/>
            <a:chOff x="-3" y="5658"/>
            <a:chExt cx="3711" cy="2519"/>
          </a:xfrm>
        </p:grpSpPr>
        <p:grpSp>
          <p:nvGrpSpPr>
            <p:cNvPr id="34821" name="Group 4">
              <a:extLst>
                <a:ext uri="{FF2B5EF4-FFF2-40B4-BE49-F238E27FC236}">
                  <a16:creationId xmlns:a16="http://schemas.microsoft.com/office/drawing/2014/main" id="{15D77A74-0BFC-1644-8134-26357BA802A7}"/>
                </a:ext>
              </a:extLst>
            </p:cNvPr>
            <p:cNvGrpSpPr>
              <a:grpSpLocks/>
            </p:cNvGrpSpPr>
            <p:nvPr/>
          </p:nvGrpSpPr>
          <p:grpSpPr bwMode="auto">
            <a:xfrm>
              <a:off x="0" y="5661"/>
              <a:ext cx="3705" cy="2513"/>
              <a:chOff x="0" y="5661"/>
              <a:chExt cx="3705" cy="2513"/>
            </a:xfrm>
          </p:grpSpPr>
          <p:grpSp>
            <p:nvGrpSpPr>
              <p:cNvPr id="34823" name="Group 5">
                <a:extLst>
                  <a:ext uri="{FF2B5EF4-FFF2-40B4-BE49-F238E27FC236}">
                    <a16:creationId xmlns:a16="http://schemas.microsoft.com/office/drawing/2014/main" id="{57ACE25F-A194-4746-B821-3016773B9F03}"/>
                  </a:ext>
                </a:extLst>
              </p:cNvPr>
              <p:cNvGrpSpPr>
                <a:grpSpLocks/>
              </p:cNvGrpSpPr>
              <p:nvPr/>
            </p:nvGrpSpPr>
            <p:grpSpPr bwMode="auto">
              <a:xfrm>
                <a:off x="0" y="5661"/>
                <a:ext cx="345" cy="403"/>
                <a:chOff x="0" y="5661"/>
                <a:chExt cx="345" cy="403"/>
              </a:xfrm>
            </p:grpSpPr>
            <p:sp>
              <p:nvSpPr>
                <p:cNvPr id="34896" name="Rectangle 6">
                  <a:extLst>
                    <a:ext uri="{FF2B5EF4-FFF2-40B4-BE49-F238E27FC236}">
                      <a16:creationId xmlns:a16="http://schemas.microsoft.com/office/drawing/2014/main" id="{2477C456-5C02-524D-8978-379713730B2D}"/>
                    </a:ext>
                  </a:extLst>
                </p:cNvPr>
                <p:cNvSpPr>
                  <a:spLocks noChangeArrowheads="1"/>
                </p:cNvSpPr>
                <p:nvPr/>
              </p:nvSpPr>
              <p:spPr bwMode="auto">
                <a:xfrm>
                  <a:off x="43" y="5661"/>
                  <a:ext cx="259"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97" name="Rectangle 7">
                  <a:extLst>
                    <a:ext uri="{FF2B5EF4-FFF2-40B4-BE49-F238E27FC236}">
                      <a16:creationId xmlns:a16="http://schemas.microsoft.com/office/drawing/2014/main" id="{10304FC3-A465-E84A-BC7F-5F4227AEB588}"/>
                    </a:ext>
                  </a:extLst>
                </p:cNvPr>
                <p:cNvSpPr>
                  <a:spLocks noChangeArrowheads="1"/>
                </p:cNvSpPr>
                <p:nvPr/>
              </p:nvSpPr>
              <p:spPr bwMode="auto">
                <a:xfrm>
                  <a:off x="0" y="5661"/>
                  <a:ext cx="345" cy="403"/>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24" name="Group 8">
                <a:extLst>
                  <a:ext uri="{FF2B5EF4-FFF2-40B4-BE49-F238E27FC236}">
                    <a16:creationId xmlns:a16="http://schemas.microsoft.com/office/drawing/2014/main" id="{A35787D8-98DB-774F-92D1-547A27373A3E}"/>
                  </a:ext>
                </a:extLst>
              </p:cNvPr>
              <p:cNvGrpSpPr>
                <a:grpSpLocks/>
              </p:cNvGrpSpPr>
              <p:nvPr/>
            </p:nvGrpSpPr>
            <p:grpSpPr bwMode="auto">
              <a:xfrm>
                <a:off x="345" y="5661"/>
                <a:ext cx="1008" cy="403"/>
                <a:chOff x="345" y="5661"/>
                <a:chExt cx="1008" cy="403"/>
              </a:xfrm>
            </p:grpSpPr>
            <p:sp>
              <p:nvSpPr>
                <p:cNvPr id="34894" name="Rectangle 9">
                  <a:extLst>
                    <a:ext uri="{FF2B5EF4-FFF2-40B4-BE49-F238E27FC236}">
                      <a16:creationId xmlns:a16="http://schemas.microsoft.com/office/drawing/2014/main" id="{08551069-66D1-0F40-B5FB-DC18145F95A1}"/>
                    </a:ext>
                  </a:extLst>
                </p:cNvPr>
                <p:cNvSpPr>
                  <a:spLocks noChangeArrowheads="1"/>
                </p:cNvSpPr>
                <p:nvPr/>
              </p:nvSpPr>
              <p:spPr bwMode="auto">
                <a:xfrm>
                  <a:off x="388" y="5661"/>
                  <a:ext cx="922"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200">
                      <a:solidFill>
                        <a:schemeClr val="tx1"/>
                      </a:solidFill>
                      <a:latin typeface="Tahoma" panose="020B0604030504040204" pitchFamily="34" charset="0"/>
                    </a:rPr>
                    <a:t>FIRST NAME</a:t>
                  </a:r>
                  <a:endParaRPr lang="en-US" altLang="en-US" sz="1000">
                    <a:solidFill>
                      <a:schemeClr val="tx1"/>
                    </a:solidFill>
                    <a:cs typeface="Times New Roman" panose="02020603050405020304" pitchFamily="18" charset="0"/>
                  </a:endParaRPr>
                </a:p>
                <a:p>
                  <a:pPr>
                    <a:spcBef>
                      <a:spcPct val="0"/>
                    </a:spcBef>
                    <a:buFontTx/>
                    <a:buNone/>
                  </a:pPr>
                  <a:endParaRPr lang="en-US" altLang="en-US" sz="2400">
                    <a:solidFill>
                      <a:schemeClr val="tx1"/>
                    </a:solidFill>
                  </a:endParaRPr>
                </a:p>
              </p:txBody>
            </p:sp>
            <p:sp>
              <p:nvSpPr>
                <p:cNvPr id="34895" name="Rectangle 10">
                  <a:extLst>
                    <a:ext uri="{FF2B5EF4-FFF2-40B4-BE49-F238E27FC236}">
                      <a16:creationId xmlns:a16="http://schemas.microsoft.com/office/drawing/2014/main" id="{A406E6EF-3608-2740-BD5B-3F231B23704E}"/>
                    </a:ext>
                  </a:extLst>
                </p:cNvPr>
                <p:cNvSpPr>
                  <a:spLocks noChangeArrowheads="1"/>
                </p:cNvSpPr>
                <p:nvPr/>
              </p:nvSpPr>
              <p:spPr bwMode="auto">
                <a:xfrm>
                  <a:off x="345" y="5661"/>
                  <a:ext cx="1008" cy="403"/>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25" name="Group 11">
                <a:extLst>
                  <a:ext uri="{FF2B5EF4-FFF2-40B4-BE49-F238E27FC236}">
                    <a16:creationId xmlns:a16="http://schemas.microsoft.com/office/drawing/2014/main" id="{CD19A260-8170-1D4E-857B-A03A4EA2CD46}"/>
                  </a:ext>
                </a:extLst>
              </p:cNvPr>
              <p:cNvGrpSpPr>
                <a:grpSpLocks/>
              </p:cNvGrpSpPr>
              <p:nvPr/>
            </p:nvGrpSpPr>
            <p:grpSpPr bwMode="auto">
              <a:xfrm>
                <a:off x="1353" y="5661"/>
                <a:ext cx="1108" cy="403"/>
                <a:chOff x="1353" y="5661"/>
                <a:chExt cx="1108" cy="403"/>
              </a:xfrm>
            </p:grpSpPr>
            <p:sp>
              <p:nvSpPr>
                <p:cNvPr id="34892" name="Rectangle 12">
                  <a:extLst>
                    <a:ext uri="{FF2B5EF4-FFF2-40B4-BE49-F238E27FC236}">
                      <a16:creationId xmlns:a16="http://schemas.microsoft.com/office/drawing/2014/main" id="{32537C66-B476-B44E-ACF5-03D9ADD39C17}"/>
                    </a:ext>
                  </a:extLst>
                </p:cNvPr>
                <p:cNvSpPr>
                  <a:spLocks noChangeArrowheads="1"/>
                </p:cNvSpPr>
                <p:nvPr/>
              </p:nvSpPr>
              <p:spPr bwMode="auto">
                <a:xfrm>
                  <a:off x="1396" y="5661"/>
                  <a:ext cx="1022"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200">
                      <a:solidFill>
                        <a:schemeClr val="tx1"/>
                      </a:solidFill>
                      <a:latin typeface="Tahoma" panose="020B0604030504040204" pitchFamily="34" charset="0"/>
                    </a:rPr>
                    <a:t>LAST NAME</a:t>
                  </a:r>
                  <a:endParaRPr lang="en-US" altLang="en-US" sz="1000">
                    <a:solidFill>
                      <a:schemeClr val="tx1"/>
                    </a:solidFill>
                    <a:cs typeface="Times New Roman" panose="02020603050405020304" pitchFamily="18" charset="0"/>
                  </a:endParaRPr>
                </a:p>
                <a:p>
                  <a:pPr>
                    <a:spcBef>
                      <a:spcPct val="0"/>
                    </a:spcBef>
                    <a:buFontTx/>
                    <a:buNone/>
                  </a:pPr>
                  <a:endParaRPr lang="en-US" altLang="en-US" sz="2400">
                    <a:solidFill>
                      <a:schemeClr val="tx1"/>
                    </a:solidFill>
                  </a:endParaRPr>
                </a:p>
              </p:txBody>
            </p:sp>
            <p:sp>
              <p:nvSpPr>
                <p:cNvPr id="34893" name="Rectangle 13">
                  <a:extLst>
                    <a:ext uri="{FF2B5EF4-FFF2-40B4-BE49-F238E27FC236}">
                      <a16:creationId xmlns:a16="http://schemas.microsoft.com/office/drawing/2014/main" id="{F3740A3C-0CFA-D344-8F24-843A6ACC0886}"/>
                    </a:ext>
                  </a:extLst>
                </p:cNvPr>
                <p:cNvSpPr>
                  <a:spLocks noChangeArrowheads="1"/>
                </p:cNvSpPr>
                <p:nvPr/>
              </p:nvSpPr>
              <p:spPr bwMode="auto">
                <a:xfrm>
                  <a:off x="1353" y="5661"/>
                  <a:ext cx="1108" cy="403"/>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26" name="Group 14">
                <a:extLst>
                  <a:ext uri="{FF2B5EF4-FFF2-40B4-BE49-F238E27FC236}">
                    <a16:creationId xmlns:a16="http://schemas.microsoft.com/office/drawing/2014/main" id="{7617B7B3-5348-2D43-9F8A-0501CA898053}"/>
                  </a:ext>
                </a:extLst>
              </p:cNvPr>
              <p:cNvGrpSpPr>
                <a:grpSpLocks/>
              </p:cNvGrpSpPr>
              <p:nvPr/>
            </p:nvGrpSpPr>
            <p:grpSpPr bwMode="auto">
              <a:xfrm>
                <a:off x="2461" y="5661"/>
                <a:ext cx="1201" cy="403"/>
                <a:chOff x="2461" y="5661"/>
                <a:chExt cx="1201" cy="403"/>
              </a:xfrm>
            </p:grpSpPr>
            <p:sp>
              <p:nvSpPr>
                <p:cNvPr id="34890" name="Rectangle 15">
                  <a:extLst>
                    <a:ext uri="{FF2B5EF4-FFF2-40B4-BE49-F238E27FC236}">
                      <a16:creationId xmlns:a16="http://schemas.microsoft.com/office/drawing/2014/main" id="{9E7AAF4F-D13B-1A46-8009-FAA2D7780B3D}"/>
                    </a:ext>
                  </a:extLst>
                </p:cNvPr>
                <p:cNvSpPr>
                  <a:spLocks noChangeArrowheads="1"/>
                </p:cNvSpPr>
                <p:nvPr/>
              </p:nvSpPr>
              <p:spPr bwMode="auto">
                <a:xfrm>
                  <a:off x="2504" y="5661"/>
                  <a:ext cx="1158"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endParaRPr lang="en-US" altLang="en-US" sz="2400">
                    <a:solidFill>
                      <a:schemeClr val="tx1"/>
                    </a:solidFill>
                  </a:endParaRPr>
                </a:p>
              </p:txBody>
            </p:sp>
            <p:sp>
              <p:nvSpPr>
                <p:cNvPr id="34891" name="Rectangle 16">
                  <a:extLst>
                    <a:ext uri="{FF2B5EF4-FFF2-40B4-BE49-F238E27FC236}">
                      <a16:creationId xmlns:a16="http://schemas.microsoft.com/office/drawing/2014/main" id="{A4046F4B-77A8-9E4C-B9C8-99CFE35D21F6}"/>
                    </a:ext>
                  </a:extLst>
                </p:cNvPr>
                <p:cNvSpPr>
                  <a:spLocks noChangeArrowheads="1"/>
                </p:cNvSpPr>
                <p:nvPr/>
              </p:nvSpPr>
              <p:spPr bwMode="auto">
                <a:xfrm>
                  <a:off x="2461" y="5661"/>
                  <a:ext cx="1094" cy="403"/>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27" name="Group 17">
                <a:extLst>
                  <a:ext uri="{FF2B5EF4-FFF2-40B4-BE49-F238E27FC236}">
                    <a16:creationId xmlns:a16="http://schemas.microsoft.com/office/drawing/2014/main" id="{43703D37-2789-624D-A269-50BA9DF21041}"/>
                  </a:ext>
                </a:extLst>
              </p:cNvPr>
              <p:cNvGrpSpPr>
                <a:grpSpLocks/>
              </p:cNvGrpSpPr>
              <p:nvPr/>
            </p:nvGrpSpPr>
            <p:grpSpPr bwMode="auto">
              <a:xfrm>
                <a:off x="3555" y="5661"/>
                <a:ext cx="150" cy="403"/>
                <a:chOff x="3555" y="5661"/>
                <a:chExt cx="150" cy="403"/>
              </a:xfrm>
            </p:grpSpPr>
            <p:sp>
              <p:nvSpPr>
                <p:cNvPr id="34888" name="Rectangle 18">
                  <a:extLst>
                    <a:ext uri="{FF2B5EF4-FFF2-40B4-BE49-F238E27FC236}">
                      <a16:creationId xmlns:a16="http://schemas.microsoft.com/office/drawing/2014/main" id="{A6CCF952-E795-5443-B253-C7F1D2619AE0}"/>
                    </a:ext>
                  </a:extLst>
                </p:cNvPr>
                <p:cNvSpPr>
                  <a:spLocks noChangeArrowheads="1"/>
                </p:cNvSpPr>
                <p:nvPr/>
              </p:nvSpPr>
              <p:spPr bwMode="auto">
                <a:xfrm>
                  <a:off x="3555" y="5661"/>
                  <a:ext cx="150"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89" name="Rectangle 19">
                  <a:extLst>
                    <a:ext uri="{FF2B5EF4-FFF2-40B4-BE49-F238E27FC236}">
                      <a16:creationId xmlns:a16="http://schemas.microsoft.com/office/drawing/2014/main" id="{6F73DFCA-7863-F440-9148-263DB7177119}"/>
                    </a:ext>
                  </a:extLst>
                </p:cNvPr>
                <p:cNvSpPr>
                  <a:spLocks noChangeArrowheads="1"/>
                </p:cNvSpPr>
                <p:nvPr/>
              </p:nvSpPr>
              <p:spPr bwMode="auto">
                <a:xfrm>
                  <a:off x="3555" y="5661"/>
                  <a:ext cx="150" cy="403"/>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28" name="Group 20">
                <a:extLst>
                  <a:ext uri="{FF2B5EF4-FFF2-40B4-BE49-F238E27FC236}">
                    <a16:creationId xmlns:a16="http://schemas.microsoft.com/office/drawing/2014/main" id="{B2DE952D-1FAE-D547-9AE6-8EB43E94FA3B}"/>
                  </a:ext>
                </a:extLst>
              </p:cNvPr>
              <p:cNvGrpSpPr>
                <a:grpSpLocks/>
              </p:cNvGrpSpPr>
              <p:nvPr/>
            </p:nvGrpSpPr>
            <p:grpSpPr bwMode="auto">
              <a:xfrm>
                <a:off x="0" y="6064"/>
                <a:ext cx="345" cy="422"/>
                <a:chOff x="0" y="6064"/>
                <a:chExt cx="345" cy="422"/>
              </a:xfrm>
            </p:grpSpPr>
            <p:sp>
              <p:nvSpPr>
                <p:cNvPr id="34886" name="Rectangle 21">
                  <a:extLst>
                    <a:ext uri="{FF2B5EF4-FFF2-40B4-BE49-F238E27FC236}">
                      <a16:creationId xmlns:a16="http://schemas.microsoft.com/office/drawing/2014/main" id="{0F268594-71CC-D045-BCB7-A3641DD5D230}"/>
                    </a:ext>
                  </a:extLst>
                </p:cNvPr>
                <p:cNvSpPr>
                  <a:spLocks noChangeArrowheads="1"/>
                </p:cNvSpPr>
                <p:nvPr/>
              </p:nvSpPr>
              <p:spPr bwMode="auto">
                <a:xfrm>
                  <a:off x="43" y="6064"/>
                  <a:ext cx="259"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400">
                      <a:solidFill>
                        <a:schemeClr val="tx1"/>
                      </a:solidFill>
                      <a:latin typeface="Tahoma" panose="020B0604030504040204" pitchFamily="34" charset="0"/>
                    </a:rPr>
                    <a:t>1</a:t>
                  </a:r>
                  <a:endParaRPr lang="en-US" altLang="en-US" sz="1000">
                    <a:solidFill>
                      <a:schemeClr val="tx1"/>
                    </a:solidFill>
                    <a:cs typeface="Times New Roman" panose="02020603050405020304" pitchFamily="18" charset="0"/>
                  </a:endParaRPr>
                </a:p>
                <a:p>
                  <a:pPr>
                    <a:spcBef>
                      <a:spcPct val="0"/>
                    </a:spcBef>
                    <a:buFontTx/>
                    <a:buNone/>
                  </a:pPr>
                  <a:endParaRPr lang="en-US" altLang="en-US" sz="2400">
                    <a:solidFill>
                      <a:schemeClr val="tx1"/>
                    </a:solidFill>
                  </a:endParaRPr>
                </a:p>
              </p:txBody>
            </p:sp>
            <p:sp>
              <p:nvSpPr>
                <p:cNvPr id="34887" name="Rectangle 22">
                  <a:extLst>
                    <a:ext uri="{FF2B5EF4-FFF2-40B4-BE49-F238E27FC236}">
                      <a16:creationId xmlns:a16="http://schemas.microsoft.com/office/drawing/2014/main" id="{CD9FEF36-BE2F-9944-BA35-EFC710A19FCA}"/>
                    </a:ext>
                  </a:extLst>
                </p:cNvPr>
                <p:cNvSpPr>
                  <a:spLocks noChangeArrowheads="1"/>
                </p:cNvSpPr>
                <p:nvPr/>
              </p:nvSpPr>
              <p:spPr bwMode="auto">
                <a:xfrm>
                  <a:off x="0" y="6064"/>
                  <a:ext cx="345"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29" name="Group 23">
                <a:extLst>
                  <a:ext uri="{FF2B5EF4-FFF2-40B4-BE49-F238E27FC236}">
                    <a16:creationId xmlns:a16="http://schemas.microsoft.com/office/drawing/2014/main" id="{26BF17AA-8917-434F-B60A-BFE989B9061D}"/>
                  </a:ext>
                </a:extLst>
              </p:cNvPr>
              <p:cNvGrpSpPr>
                <a:grpSpLocks/>
              </p:cNvGrpSpPr>
              <p:nvPr/>
            </p:nvGrpSpPr>
            <p:grpSpPr bwMode="auto">
              <a:xfrm>
                <a:off x="345" y="6064"/>
                <a:ext cx="1008" cy="422"/>
                <a:chOff x="345" y="6064"/>
                <a:chExt cx="1008" cy="422"/>
              </a:xfrm>
            </p:grpSpPr>
            <p:sp>
              <p:nvSpPr>
                <p:cNvPr id="34884" name="Rectangle 24">
                  <a:extLst>
                    <a:ext uri="{FF2B5EF4-FFF2-40B4-BE49-F238E27FC236}">
                      <a16:creationId xmlns:a16="http://schemas.microsoft.com/office/drawing/2014/main" id="{C6F44C30-C39A-034C-9062-86CF683F2710}"/>
                    </a:ext>
                  </a:extLst>
                </p:cNvPr>
                <p:cNvSpPr>
                  <a:spLocks noChangeArrowheads="1"/>
                </p:cNvSpPr>
                <p:nvPr/>
              </p:nvSpPr>
              <p:spPr bwMode="auto">
                <a:xfrm>
                  <a:off x="388" y="6064"/>
                  <a:ext cx="9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85" name="Rectangle 25">
                  <a:extLst>
                    <a:ext uri="{FF2B5EF4-FFF2-40B4-BE49-F238E27FC236}">
                      <a16:creationId xmlns:a16="http://schemas.microsoft.com/office/drawing/2014/main" id="{EC142D5F-0A46-C040-87F2-5B1F9006F708}"/>
                    </a:ext>
                  </a:extLst>
                </p:cNvPr>
                <p:cNvSpPr>
                  <a:spLocks noChangeArrowheads="1"/>
                </p:cNvSpPr>
                <p:nvPr/>
              </p:nvSpPr>
              <p:spPr bwMode="auto">
                <a:xfrm>
                  <a:off x="345" y="6064"/>
                  <a:ext cx="10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0" name="Group 26">
                <a:extLst>
                  <a:ext uri="{FF2B5EF4-FFF2-40B4-BE49-F238E27FC236}">
                    <a16:creationId xmlns:a16="http://schemas.microsoft.com/office/drawing/2014/main" id="{B372824D-A273-FE46-98AA-A03EE31C9FF4}"/>
                  </a:ext>
                </a:extLst>
              </p:cNvPr>
              <p:cNvGrpSpPr>
                <a:grpSpLocks/>
              </p:cNvGrpSpPr>
              <p:nvPr/>
            </p:nvGrpSpPr>
            <p:grpSpPr bwMode="auto">
              <a:xfrm>
                <a:off x="1353" y="6064"/>
                <a:ext cx="1108" cy="422"/>
                <a:chOff x="1353" y="6064"/>
                <a:chExt cx="1108" cy="422"/>
              </a:xfrm>
            </p:grpSpPr>
            <p:sp>
              <p:nvSpPr>
                <p:cNvPr id="34882" name="Rectangle 27">
                  <a:extLst>
                    <a:ext uri="{FF2B5EF4-FFF2-40B4-BE49-F238E27FC236}">
                      <a16:creationId xmlns:a16="http://schemas.microsoft.com/office/drawing/2014/main" id="{DA96FCD1-C31A-3F4F-B333-6107A57D7D9F}"/>
                    </a:ext>
                  </a:extLst>
                </p:cNvPr>
                <p:cNvSpPr>
                  <a:spLocks noChangeArrowheads="1"/>
                </p:cNvSpPr>
                <p:nvPr/>
              </p:nvSpPr>
              <p:spPr bwMode="auto">
                <a:xfrm>
                  <a:off x="1396" y="6064"/>
                  <a:ext cx="10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dirty="0">
                      <a:solidFill>
                        <a:schemeClr val="tx1"/>
                      </a:solidFill>
                      <a:cs typeface="Times New Roman" panose="02020603050405020304" pitchFamily="18" charset="0"/>
                    </a:rPr>
                    <a:t> </a:t>
                  </a:r>
                </a:p>
                <a:p>
                  <a:pPr>
                    <a:spcBef>
                      <a:spcPct val="0"/>
                    </a:spcBef>
                    <a:buFontTx/>
                    <a:buNone/>
                  </a:pPr>
                  <a:endParaRPr lang="en-US" altLang="en-US" sz="2400" dirty="0">
                    <a:solidFill>
                      <a:schemeClr val="tx1"/>
                    </a:solidFill>
                  </a:endParaRPr>
                </a:p>
              </p:txBody>
            </p:sp>
            <p:sp>
              <p:nvSpPr>
                <p:cNvPr id="34883" name="Rectangle 28">
                  <a:extLst>
                    <a:ext uri="{FF2B5EF4-FFF2-40B4-BE49-F238E27FC236}">
                      <a16:creationId xmlns:a16="http://schemas.microsoft.com/office/drawing/2014/main" id="{AEEF0401-94FF-224C-87EB-DBE21400A83B}"/>
                    </a:ext>
                  </a:extLst>
                </p:cNvPr>
                <p:cNvSpPr>
                  <a:spLocks noChangeArrowheads="1"/>
                </p:cNvSpPr>
                <p:nvPr/>
              </p:nvSpPr>
              <p:spPr bwMode="auto">
                <a:xfrm>
                  <a:off x="1353" y="6064"/>
                  <a:ext cx="11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1" name="Group 29">
                <a:extLst>
                  <a:ext uri="{FF2B5EF4-FFF2-40B4-BE49-F238E27FC236}">
                    <a16:creationId xmlns:a16="http://schemas.microsoft.com/office/drawing/2014/main" id="{A00784A3-B551-FC47-8CB4-D9A5DD2D0D59}"/>
                  </a:ext>
                </a:extLst>
              </p:cNvPr>
              <p:cNvGrpSpPr>
                <a:grpSpLocks/>
              </p:cNvGrpSpPr>
              <p:nvPr/>
            </p:nvGrpSpPr>
            <p:grpSpPr bwMode="auto">
              <a:xfrm>
                <a:off x="2461" y="6064"/>
                <a:ext cx="1244" cy="422"/>
                <a:chOff x="2461" y="6064"/>
                <a:chExt cx="1244" cy="422"/>
              </a:xfrm>
            </p:grpSpPr>
            <p:sp>
              <p:nvSpPr>
                <p:cNvPr id="34880" name="Rectangle 30">
                  <a:extLst>
                    <a:ext uri="{FF2B5EF4-FFF2-40B4-BE49-F238E27FC236}">
                      <a16:creationId xmlns:a16="http://schemas.microsoft.com/office/drawing/2014/main" id="{C8A26C29-16BB-3845-B0F6-B642BB8AD7D5}"/>
                    </a:ext>
                  </a:extLst>
                </p:cNvPr>
                <p:cNvSpPr>
                  <a:spLocks noChangeArrowheads="1"/>
                </p:cNvSpPr>
                <p:nvPr/>
              </p:nvSpPr>
              <p:spPr bwMode="auto">
                <a:xfrm>
                  <a:off x="2504" y="6064"/>
                  <a:ext cx="1158"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81" name="Rectangle 31">
                  <a:extLst>
                    <a:ext uri="{FF2B5EF4-FFF2-40B4-BE49-F238E27FC236}">
                      <a16:creationId xmlns:a16="http://schemas.microsoft.com/office/drawing/2014/main" id="{1453631B-A5AB-1748-A13C-BCB7B9011C9A}"/>
                    </a:ext>
                  </a:extLst>
                </p:cNvPr>
                <p:cNvSpPr>
                  <a:spLocks noChangeArrowheads="1"/>
                </p:cNvSpPr>
                <p:nvPr/>
              </p:nvSpPr>
              <p:spPr bwMode="auto">
                <a:xfrm>
                  <a:off x="2461" y="6064"/>
                  <a:ext cx="1244"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2" name="Group 32">
                <a:extLst>
                  <a:ext uri="{FF2B5EF4-FFF2-40B4-BE49-F238E27FC236}">
                    <a16:creationId xmlns:a16="http://schemas.microsoft.com/office/drawing/2014/main" id="{9DC0AC10-98F9-C140-91C9-4D229FC3F334}"/>
                  </a:ext>
                </a:extLst>
              </p:cNvPr>
              <p:cNvGrpSpPr>
                <a:grpSpLocks/>
              </p:cNvGrpSpPr>
              <p:nvPr/>
            </p:nvGrpSpPr>
            <p:grpSpPr bwMode="auto">
              <a:xfrm>
                <a:off x="0" y="6486"/>
                <a:ext cx="345" cy="422"/>
                <a:chOff x="0" y="6486"/>
                <a:chExt cx="345" cy="422"/>
              </a:xfrm>
            </p:grpSpPr>
            <p:sp>
              <p:nvSpPr>
                <p:cNvPr id="34878" name="Rectangle 33">
                  <a:extLst>
                    <a:ext uri="{FF2B5EF4-FFF2-40B4-BE49-F238E27FC236}">
                      <a16:creationId xmlns:a16="http://schemas.microsoft.com/office/drawing/2014/main" id="{C34AFC47-1B5E-844B-A3ED-E84EF0BE7E28}"/>
                    </a:ext>
                  </a:extLst>
                </p:cNvPr>
                <p:cNvSpPr>
                  <a:spLocks noChangeArrowheads="1"/>
                </p:cNvSpPr>
                <p:nvPr/>
              </p:nvSpPr>
              <p:spPr bwMode="auto">
                <a:xfrm>
                  <a:off x="43" y="6486"/>
                  <a:ext cx="259"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400">
                      <a:solidFill>
                        <a:schemeClr val="tx1"/>
                      </a:solidFill>
                      <a:latin typeface="Tahoma" panose="020B0604030504040204" pitchFamily="34" charset="0"/>
                    </a:rPr>
                    <a:t>2</a:t>
                  </a:r>
                  <a:endParaRPr lang="en-US" altLang="en-US" sz="1000">
                    <a:solidFill>
                      <a:schemeClr val="tx1"/>
                    </a:solidFill>
                    <a:cs typeface="Times New Roman" panose="02020603050405020304" pitchFamily="18" charset="0"/>
                  </a:endParaRPr>
                </a:p>
                <a:p>
                  <a:pPr>
                    <a:spcBef>
                      <a:spcPct val="0"/>
                    </a:spcBef>
                    <a:buFontTx/>
                    <a:buNone/>
                  </a:pPr>
                  <a:endParaRPr lang="en-US" altLang="en-US" sz="2400">
                    <a:solidFill>
                      <a:schemeClr val="tx1"/>
                    </a:solidFill>
                  </a:endParaRPr>
                </a:p>
              </p:txBody>
            </p:sp>
            <p:sp>
              <p:nvSpPr>
                <p:cNvPr id="34879" name="Rectangle 34">
                  <a:extLst>
                    <a:ext uri="{FF2B5EF4-FFF2-40B4-BE49-F238E27FC236}">
                      <a16:creationId xmlns:a16="http://schemas.microsoft.com/office/drawing/2014/main" id="{143BEB1B-C1C0-8842-899B-1E6F57F163D2}"/>
                    </a:ext>
                  </a:extLst>
                </p:cNvPr>
                <p:cNvSpPr>
                  <a:spLocks noChangeArrowheads="1"/>
                </p:cNvSpPr>
                <p:nvPr/>
              </p:nvSpPr>
              <p:spPr bwMode="auto">
                <a:xfrm>
                  <a:off x="0" y="6486"/>
                  <a:ext cx="345"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3" name="Group 35">
                <a:extLst>
                  <a:ext uri="{FF2B5EF4-FFF2-40B4-BE49-F238E27FC236}">
                    <a16:creationId xmlns:a16="http://schemas.microsoft.com/office/drawing/2014/main" id="{A93D29AE-7266-BE45-8383-3D41AA1983A5}"/>
                  </a:ext>
                </a:extLst>
              </p:cNvPr>
              <p:cNvGrpSpPr>
                <a:grpSpLocks/>
              </p:cNvGrpSpPr>
              <p:nvPr/>
            </p:nvGrpSpPr>
            <p:grpSpPr bwMode="auto">
              <a:xfrm>
                <a:off x="345" y="6486"/>
                <a:ext cx="1008" cy="422"/>
                <a:chOff x="345" y="6486"/>
                <a:chExt cx="1008" cy="422"/>
              </a:xfrm>
            </p:grpSpPr>
            <p:sp>
              <p:nvSpPr>
                <p:cNvPr id="34876" name="Rectangle 36">
                  <a:extLst>
                    <a:ext uri="{FF2B5EF4-FFF2-40B4-BE49-F238E27FC236}">
                      <a16:creationId xmlns:a16="http://schemas.microsoft.com/office/drawing/2014/main" id="{F6BA331F-7C82-184D-A680-BE78C0362879}"/>
                    </a:ext>
                  </a:extLst>
                </p:cNvPr>
                <p:cNvSpPr>
                  <a:spLocks noChangeArrowheads="1"/>
                </p:cNvSpPr>
                <p:nvPr/>
              </p:nvSpPr>
              <p:spPr bwMode="auto">
                <a:xfrm>
                  <a:off x="388" y="6486"/>
                  <a:ext cx="9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77" name="Rectangle 37">
                  <a:extLst>
                    <a:ext uri="{FF2B5EF4-FFF2-40B4-BE49-F238E27FC236}">
                      <a16:creationId xmlns:a16="http://schemas.microsoft.com/office/drawing/2014/main" id="{61F8A6A2-B17F-884E-8EB9-286B9A9A2DCB}"/>
                    </a:ext>
                  </a:extLst>
                </p:cNvPr>
                <p:cNvSpPr>
                  <a:spLocks noChangeArrowheads="1"/>
                </p:cNvSpPr>
                <p:nvPr/>
              </p:nvSpPr>
              <p:spPr bwMode="auto">
                <a:xfrm>
                  <a:off x="345" y="6486"/>
                  <a:ext cx="10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4" name="Group 38">
                <a:extLst>
                  <a:ext uri="{FF2B5EF4-FFF2-40B4-BE49-F238E27FC236}">
                    <a16:creationId xmlns:a16="http://schemas.microsoft.com/office/drawing/2014/main" id="{873CEF26-1ACA-ED4E-A5A9-ED52A3D0E612}"/>
                  </a:ext>
                </a:extLst>
              </p:cNvPr>
              <p:cNvGrpSpPr>
                <a:grpSpLocks/>
              </p:cNvGrpSpPr>
              <p:nvPr/>
            </p:nvGrpSpPr>
            <p:grpSpPr bwMode="auto">
              <a:xfrm>
                <a:off x="1353" y="6486"/>
                <a:ext cx="1108" cy="422"/>
                <a:chOff x="1353" y="6486"/>
                <a:chExt cx="1108" cy="422"/>
              </a:xfrm>
            </p:grpSpPr>
            <p:sp>
              <p:nvSpPr>
                <p:cNvPr id="34874" name="Rectangle 39">
                  <a:extLst>
                    <a:ext uri="{FF2B5EF4-FFF2-40B4-BE49-F238E27FC236}">
                      <a16:creationId xmlns:a16="http://schemas.microsoft.com/office/drawing/2014/main" id="{B75F5054-C3C8-AA42-935B-2E1E698F77C2}"/>
                    </a:ext>
                  </a:extLst>
                </p:cNvPr>
                <p:cNvSpPr>
                  <a:spLocks noChangeArrowheads="1"/>
                </p:cNvSpPr>
                <p:nvPr/>
              </p:nvSpPr>
              <p:spPr bwMode="auto">
                <a:xfrm>
                  <a:off x="1396" y="6486"/>
                  <a:ext cx="10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75" name="Rectangle 40">
                  <a:extLst>
                    <a:ext uri="{FF2B5EF4-FFF2-40B4-BE49-F238E27FC236}">
                      <a16:creationId xmlns:a16="http://schemas.microsoft.com/office/drawing/2014/main" id="{B6DEC448-0E80-9345-9826-36EA05F612F9}"/>
                    </a:ext>
                  </a:extLst>
                </p:cNvPr>
                <p:cNvSpPr>
                  <a:spLocks noChangeArrowheads="1"/>
                </p:cNvSpPr>
                <p:nvPr/>
              </p:nvSpPr>
              <p:spPr bwMode="auto">
                <a:xfrm>
                  <a:off x="1353" y="6486"/>
                  <a:ext cx="11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5" name="Group 41">
                <a:extLst>
                  <a:ext uri="{FF2B5EF4-FFF2-40B4-BE49-F238E27FC236}">
                    <a16:creationId xmlns:a16="http://schemas.microsoft.com/office/drawing/2014/main" id="{5BB0F65E-6C2B-C946-B10C-453CB0B413D3}"/>
                  </a:ext>
                </a:extLst>
              </p:cNvPr>
              <p:cNvGrpSpPr>
                <a:grpSpLocks/>
              </p:cNvGrpSpPr>
              <p:nvPr/>
            </p:nvGrpSpPr>
            <p:grpSpPr bwMode="auto">
              <a:xfrm>
                <a:off x="2461" y="6486"/>
                <a:ext cx="1244" cy="422"/>
                <a:chOff x="2461" y="6486"/>
                <a:chExt cx="1244" cy="422"/>
              </a:xfrm>
            </p:grpSpPr>
            <p:sp>
              <p:nvSpPr>
                <p:cNvPr id="34872" name="Rectangle 42">
                  <a:extLst>
                    <a:ext uri="{FF2B5EF4-FFF2-40B4-BE49-F238E27FC236}">
                      <a16:creationId xmlns:a16="http://schemas.microsoft.com/office/drawing/2014/main" id="{71DEFBBD-2C94-6F45-8927-15D5E170EBA9}"/>
                    </a:ext>
                  </a:extLst>
                </p:cNvPr>
                <p:cNvSpPr>
                  <a:spLocks noChangeArrowheads="1"/>
                </p:cNvSpPr>
                <p:nvPr/>
              </p:nvSpPr>
              <p:spPr bwMode="auto">
                <a:xfrm>
                  <a:off x="2504" y="6486"/>
                  <a:ext cx="1158"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73" name="Rectangle 43">
                  <a:extLst>
                    <a:ext uri="{FF2B5EF4-FFF2-40B4-BE49-F238E27FC236}">
                      <a16:creationId xmlns:a16="http://schemas.microsoft.com/office/drawing/2014/main" id="{E9C69E8C-0743-8948-B1AE-C7FF01E55ECC}"/>
                    </a:ext>
                  </a:extLst>
                </p:cNvPr>
                <p:cNvSpPr>
                  <a:spLocks noChangeArrowheads="1"/>
                </p:cNvSpPr>
                <p:nvPr/>
              </p:nvSpPr>
              <p:spPr bwMode="auto">
                <a:xfrm>
                  <a:off x="2461" y="6486"/>
                  <a:ext cx="1244"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6" name="Group 44">
                <a:extLst>
                  <a:ext uri="{FF2B5EF4-FFF2-40B4-BE49-F238E27FC236}">
                    <a16:creationId xmlns:a16="http://schemas.microsoft.com/office/drawing/2014/main" id="{F56657FE-AD3E-D549-AEFE-A2A4DAE00190}"/>
                  </a:ext>
                </a:extLst>
              </p:cNvPr>
              <p:cNvGrpSpPr>
                <a:grpSpLocks/>
              </p:cNvGrpSpPr>
              <p:nvPr/>
            </p:nvGrpSpPr>
            <p:grpSpPr bwMode="auto">
              <a:xfrm>
                <a:off x="0" y="6908"/>
                <a:ext cx="345" cy="422"/>
                <a:chOff x="0" y="6908"/>
                <a:chExt cx="345" cy="422"/>
              </a:xfrm>
            </p:grpSpPr>
            <p:sp>
              <p:nvSpPr>
                <p:cNvPr id="34870" name="Rectangle 45">
                  <a:extLst>
                    <a:ext uri="{FF2B5EF4-FFF2-40B4-BE49-F238E27FC236}">
                      <a16:creationId xmlns:a16="http://schemas.microsoft.com/office/drawing/2014/main" id="{9DB78BF3-6130-9F4B-80EB-F3BE2108F8BA}"/>
                    </a:ext>
                  </a:extLst>
                </p:cNvPr>
                <p:cNvSpPr>
                  <a:spLocks noChangeArrowheads="1"/>
                </p:cNvSpPr>
                <p:nvPr/>
              </p:nvSpPr>
              <p:spPr bwMode="auto">
                <a:xfrm>
                  <a:off x="43" y="6908"/>
                  <a:ext cx="259"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400">
                      <a:solidFill>
                        <a:schemeClr val="tx1"/>
                      </a:solidFill>
                      <a:latin typeface="Tahoma" panose="020B0604030504040204" pitchFamily="34" charset="0"/>
                    </a:rPr>
                    <a:t>3</a:t>
                  </a:r>
                  <a:endParaRPr lang="en-US" altLang="en-US" sz="1000">
                    <a:solidFill>
                      <a:schemeClr val="tx1"/>
                    </a:solidFill>
                    <a:cs typeface="Times New Roman" panose="02020603050405020304" pitchFamily="18" charset="0"/>
                  </a:endParaRPr>
                </a:p>
                <a:p>
                  <a:pPr>
                    <a:spcBef>
                      <a:spcPct val="0"/>
                    </a:spcBef>
                    <a:buFontTx/>
                    <a:buNone/>
                  </a:pPr>
                  <a:endParaRPr lang="en-US" altLang="en-US" sz="2400">
                    <a:solidFill>
                      <a:schemeClr val="tx1"/>
                    </a:solidFill>
                  </a:endParaRPr>
                </a:p>
              </p:txBody>
            </p:sp>
            <p:sp>
              <p:nvSpPr>
                <p:cNvPr id="34871" name="Rectangle 46">
                  <a:extLst>
                    <a:ext uri="{FF2B5EF4-FFF2-40B4-BE49-F238E27FC236}">
                      <a16:creationId xmlns:a16="http://schemas.microsoft.com/office/drawing/2014/main" id="{20087DBD-3ECA-9F47-9018-1B924DC540C5}"/>
                    </a:ext>
                  </a:extLst>
                </p:cNvPr>
                <p:cNvSpPr>
                  <a:spLocks noChangeArrowheads="1"/>
                </p:cNvSpPr>
                <p:nvPr/>
              </p:nvSpPr>
              <p:spPr bwMode="auto">
                <a:xfrm>
                  <a:off x="0" y="6908"/>
                  <a:ext cx="345"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7" name="Group 47">
                <a:extLst>
                  <a:ext uri="{FF2B5EF4-FFF2-40B4-BE49-F238E27FC236}">
                    <a16:creationId xmlns:a16="http://schemas.microsoft.com/office/drawing/2014/main" id="{D74A68E7-2D25-8047-A071-8CEE92B7F4DC}"/>
                  </a:ext>
                </a:extLst>
              </p:cNvPr>
              <p:cNvGrpSpPr>
                <a:grpSpLocks/>
              </p:cNvGrpSpPr>
              <p:nvPr/>
            </p:nvGrpSpPr>
            <p:grpSpPr bwMode="auto">
              <a:xfrm>
                <a:off x="345" y="6908"/>
                <a:ext cx="1008" cy="422"/>
                <a:chOff x="345" y="6908"/>
                <a:chExt cx="1008" cy="422"/>
              </a:xfrm>
            </p:grpSpPr>
            <p:sp>
              <p:nvSpPr>
                <p:cNvPr id="34868" name="Rectangle 48">
                  <a:extLst>
                    <a:ext uri="{FF2B5EF4-FFF2-40B4-BE49-F238E27FC236}">
                      <a16:creationId xmlns:a16="http://schemas.microsoft.com/office/drawing/2014/main" id="{C0721725-51C4-0E46-BCFC-CCC69FE8EC9F}"/>
                    </a:ext>
                  </a:extLst>
                </p:cNvPr>
                <p:cNvSpPr>
                  <a:spLocks noChangeArrowheads="1"/>
                </p:cNvSpPr>
                <p:nvPr/>
              </p:nvSpPr>
              <p:spPr bwMode="auto">
                <a:xfrm>
                  <a:off x="388" y="6908"/>
                  <a:ext cx="9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69" name="Rectangle 49">
                  <a:extLst>
                    <a:ext uri="{FF2B5EF4-FFF2-40B4-BE49-F238E27FC236}">
                      <a16:creationId xmlns:a16="http://schemas.microsoft.com/office/drawing/2014/main" id="{9BB73464-9A6A-2D4E-B265-7038DB6CD06E}"/>
                    </a:ext>
                  </a:extLst>
                </p:cNvPr>
                <p:cNvSpPr>
                  <a:spLocks noChangeArrowheads="1"/>
                </p:cNvSpPr>
                <p:nvPr/>
              </p:nvSpPr>
              <p:spPr bwMode="auto">
                <a:xfrm>
                  <a:off x="345" y="6908"/>
                  <a:ext cx="10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8" name="Group 50">
                <a:extLst>
                  <a:ext uri="{FF2B5EF4-FFF2-40B4-BE49-F238E27FC236}">
                    <a16:creationId xmlns:a16="http://schemas.microsoft.com/office/drawing/2014/main" id="{73C9A7C1-C2A8-0944-A958-5D8FACA8F2F1}"/>
                  </a:ext>
                </a:extLst>
              </p:cNvPr>
              <p:cNvGrpSpPr>
                <a:grpSpLocks/>
              </p:cNvGrpSpPr>
              <p:nvPr/>
            </p:nvGrpSpPr>
            <p:grpSpPr bwMode="auto">
              <a:xfrm>
                <a:off x="1353" y="6908"/>
                <a:ext cx="1108" cy="422"/>
                <a:chOff x="1353" y="6908"/>
                <a:chExt cx="1108" cy="422"/>
              </a:xfrm>
            </p:grpSpPr>
            <p:sp>
              <p:nvSpPr>
                <p:cNvPr id="34866" name="Rectangle 51">
                  <a:extLst>
                    <a:ext uri="{FF2B5EF4-FFF2-40B4-BE49-F238E27FC236}">
                      <a16:creationId xmlns:a16="http://schemas.microsoft.com/office/drawing/2014/main" id="{3F2C4C9F-7E2C-F845-83D6-9797ED4DFFDD}"/>
                    </a:ext>
                  </a:extLst>
                </p:cNvPr>
                <p:cNvSpPr>
                  <a:spLocks noChangeArrowheads="1"/>
                </p:cNvSpPr>
                <p:nvPr/>
              </p:nvSpPr>
              <p:spPr bwMode="auto">
                <a:xfrm>
                  <a:off x="1396" y="6908"/>
                  <a:ext cx="10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67" name="Rectangle 52">
                  <a:extLst>
                    <a:ext uri="{FF2B5EF4-FFF2-40B4-BE49-F238E27FC236}">
                      <a16:creationId xmlns:a16="http://schemas.microsoft.com/office/drawing/2014/main" id="{D0664A86-0D06-6D4D-BB77-2A5D3FBD9F96}"/>
                    </a:ext>
                  </a:extLst>
                </p:cNvPr>
                <p:cNvSpPr>
                  <a:spLocks noChangeArrowheads="1"/>
                </p:cNvSpPr>
                <p:nvPr/>
              </p:nvSpPr>
              <p:spPr bwMode="auto">
                <a:xfrm>
                  <a:off x="1353" y="6908"/>
                  <a:ext cx="11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39" name="Group 53">
                <a:extLst>
                  <a:ext uri="{FF2B5EF4-FFF2-40B4-BE49-F238E27FC236}">
                    <a16:creationId xmlns:a16="http://schemas.microsoft.com/office/drawing/2014/main" id="{20547820-47DB-6748-86C0-40F28D2B19B5}"/>
                  </a:ext>
                </a:extLst>
              </p:cNvPr>
              <p:cNvGrpSpPr>
                <a:grpSpLocks/>
              </p:cNvGrpSpPr>
              <p:nvPr/>
            </p:nvGrpSpPr>
            <p:grpSpPr bwMode="auto">
              <a:xfrm>
                <a:off x="2461" y="6908"/>
                <a:ext cx="1244" cy="422"/>
                <a:chOff x="2461" y="6908"/>
                <a:chExt cx="1244" cy="422"/>
              </a:xfrm>
            </p:grpSpPr>
            <p:sp>
              <p:nvSpPr>
                <p:cNvPr id="34864" name="Rectangle 54">
                  <a:extLst>
                    <a:ext uri="{FF2B5EF4-FFF2-40B4-BE49-F238E27FC236}">
                      <a16:creationId xmlns:a16="http://schemas.microsoft.com/office/drawing/2014/main" id="{C8B55853-54C5-D34D-9A40-904EE184BB8E}"/>
                    </a:ext>
                  </a:extLst>
                </p:cNvPr>
                <p:cNvSpPr>
                  <a:spLocks noChangeArrowheads="1"/>
                </p:cNvSpPr>
                <p:nvPr/>
              </p:nvSpPr>
              <p:spPr bwMode="auto">
                <a:xfrm>
                  <a:off x="2504" y="6908"/>
                  <a:ext cx="1158"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65" name="Rectangle 55">
                  <a:extLst>
                    <a:ext uri="{FF2B5EF4-FFF2-40B4-BE49-F238E27FC236}">
                      <a16:creationId xmlns:a16="http://schemas.microsoft.com/office/drawing/2014/main" id="{AAEBDD67-B545-B041-AE92-CBBC11B1D470}"/>
                    </a:ext>
                  </a:extLst>
                </p:cNvPr>
                <p:cNvSpPr>
                  <a:spLocks noChangeArrowheads="1"/>
                </p:cNvSpPr>
                <p:nvPr/>
              </p:nvSpPr>
              <p:spPr bwMode="auto">
                <a:xfrm>
                  <a:off x="2461" y="6908"/>
                  <a:ext cx="1244"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40" name="Group 56">
                <a:extLst>
                  <a:ext uri="{FF2B5EF4-FFF2-40B4-BE49-F238E27FC236}">
                    <a16:creationId xmlns:a16="http://schemas.microsoft.com/office/drawing/2014/main" id="{F0A7FB94-4551-EC48-A532-B03FCBFEDC34}"/>
                  </a:ext>
                </a:extLst>
              </p:cNvPr>
              <p:cNvGrpSpPr>
                <a:grpSpLocks/>
              </p:cNvGrpSpPr>
              <p:nvPr/>
            </p:nvGrpSpPr>
            <p:grpSpPr bwMode="auto">
              <a:xfrm>
                <a:off x="0" y="7330"/>
                <a:ext cx="345" cy="422"/>
                <a:chOff x="0" y="7330"/>
                <a:chExt cx="345" cy="422"/>
              </a:xfrm>
            </p:grpSpPr>
            <p:sp>
              <p:nvSpPr>
                <p:cNvPr id="34862" name="Rectangle 57">
                  <a:extLst>
                    <a:ext uri="{FF2B5EF4-FFF2-40B4-BE49-F238E27FC236}">
                      <a16:creationId xmlns:a16="http://schemas.microsoft.com/office/drawing/2014/main" id="{232B0562-9EC1-CA40-B8F9-E62CA07221E0}"/>
                    </a:ext>
                  </a:extLst>
                </p:cNvPr>
                <p:cNvSpPr>
                  <a:spLocks noChangeArrowheads="1"/>
                </p:cNvSpPr>
                <p:nvPr/>
              </p:nvSpPr>
              <p:spPr bwMode="auto">
                <a:xfrm>
                  <a:off x="43" y="7330"/>
                  <a:ext cx="259"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400">
                      <a:solidFill>
                        <a:schemeClr val="tx1"/>
                      </a:solidFill>
                      <a:latin typeface="Tahoma" panose="020B0604030504040204" pitchFamily="34" charset="0"/>
                    </a:rPr>
                    <a:t>4</a:t>
                  </a:r>
                  <a:endParaRPr lang="en-US" altLang="en-US" sz="1000">
                    <a:solidFill>
                      <a:schemeClr val="tx1"/>
                    </a:solidFill>
                    <a:cs typeface="Times New Roman" panose="02020603050405020304" pitchFamily="18" charset="0"/>
                  </a:endParaRPr>
                </a:p>
                <a:p>
                  <a:pPr>
                    <a:spcBef>
                      <a:spcPct val="0"/>
                    </a:spcBef>
                    <a:buFontTx/>
                    <a:buNone/>
                  </a:pPr>
                  <a:endParaRPr lang="en-US" altLang="en-US" sz="2400">
                    <a:solidFill>
                      <a:schemeClr val="tx1"/>
                    </a:solidFill>
                  </a:endParaRPr>
                </a:p>
              </p:txBody>
            </p:sp>
            <p:sp>
              <p:nvSpPr>
                <p:cNvPr id="34863" name="Rectangle 58">
                  <a:extLst>
                    <a:ext uri="{FF2B5EF4-FFF2-40B4-BE49-F238E27FC236}">
                      <a16:creationId xmlns:a16="http://schemas.microsoft.com/office/drawing/2014/main" id="{75093CAD-914C-C841-B79E-B933FA96C1A4}"/>
                    </a:ext>
                  </a:extLst>
                </p:cNvPr>
                <p:cNvSpPr>
                  <a:spLocks noChangeArrowheads="1"/>
                </p:cNvSpPr>
                <p:nvPr/>
              </p:nvSpPr>
              <p:spPr bwMode="auto">
                <a:xfrm>
                  <a:off x="0" y="7330"/>
                  <a:ext cx="345"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41" name="Group 59">
                <a:extLst>
                  <a:ext uri="{FF2B5EF4-FFF2-40B4-BE49-F238E27FC236}">
                    <a16:creationId xmlns:a16="http://schemas.microsoft.com/office/drawing/2014/main" id="{A62A258F-FC1B-E140-945E-F3184C467E88}"/>
                  </a:ext>
                </a:extLst>
              </p:cNvPr>
              <p:cNvGrpSpPr>
                <a:grpSpLocks/>
              </p:cNvGrpSpPr>
              <p:nvPr/>
            </p:nvGrpSpPr>
            <p:grpSpPr bwMode="auto">
              <a:xfrm>
                <a:off x="345" y="7330"/>
                <a:ext cx="1008" cy="422"/>
                <a:chOff x="345" y="7330"/>
                <a:chExt cx="1008" cy="422"/>
              </a:xfrm>
            </p:grpSpPr>
            <p:sp>
              <p:nvSpPr>
                <p:cNvPr id="34860" name="Rectangle 60">
                  <a:extLst>
                    <a:ext uri="{FF2B5EF4-FFF2-40B4-BE49-F238E27FC236}">
                      <a16:creationId xmlns:a16="http://schemas.microsoft.com/office/drawing/2014/main" id="{F063053E-30CD-864F-A1E7-5E096361AF5A}"/>
                    </a:ext>
                  </a:extLst>
                </p:cNvPr>
                <p:cNvSpPr>
                  <a:spLocks noChangeArrowheads="1"/>
                </p:cNvSpPr>
                <p:nvPr/>
              </p:nvSpPr>
              <p:spPr bwMode="auto">
                <a:xfrm>
                  <a:off x="388" y="7330"/>
                  <a:ext cx="9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61" name="Rectangle 61">
                  <a:extLst>
                    <a:ext uri="{FF2B5EF4-FFF2-40B4-BE49-F238E27FC236}">
                      <a16:creationId xmlns:a16="http://schemas.microsoft.com/office/drawing/2014/main" id="{D7BD6A5D-53C2-5043-B6AA-00F6F1AEEF10}"/>
                    </a:ext>
                  </a:extLst>
                </p:cNvPr>
                <p:cNvSpPr>
                  <a:spLocks noChangeArrowheads="1"/>
                </p:cNvSpPr>
                <p:nvPr/>
              </p:nvSpPr>
              <p:spPr bwMode="auto">
                <a:xfrm>
                  <a:off x="345" y="7330"/>
                  <a:ext cx="10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42" name="Group 62">
                <a:extLst>
                  <a:ext uri="{FF2B5EF4-FFF2-40B4-BE49-F238E27FC236}">
                    <a16:creationId xmlns:a16="http://schemas.microsoft.com/office/drawing/2014/main" id="{D475842D-C087-304C-9237-FABCE67F7C8D}"/>
                  </a:ext>
                </a:extLst>
              </p:cNvPr>
              <p:cNvGrpSpPr>
                <a:grpSpLocks/>
              </p:cNvGrpSpPr>
              <p:nvPr/>
            </p:nvGrpSpPr>
            <p:grpSpPr bwMode="auto">
              <a:xfrm>
                <a:off x="1353" y="7330"/>
                <a:ext cx="1108" cy="422"/>
                <a:chOff x="1353" y="7330"/>
                <a:chExt cx="1108" cy="422"/>
              </a:xfrm>
            </p:grpSpPr>
            <p:sp>
              <p:nvSpPr>
                <p:cNvPr id="34858" name="Rectangle 63">
                  <a:extLst>
                    <a:ext uri="{FF2B5EF4-FFF2-40B4-BE49-F238E27FC236}">
                      <a16:creationId xmlns:a16="http://schemas.microsoft.com/office/drawing/2014/main" id="{BF3F38E5-A83A-A747-A3F4-2817CB5AB28B}"/>
                    </a:ext>
                  </a:extLst>
                </p:cNvPr>
                <p:cNvSpPr>
                  <a:spLocks noChangeArrowheads="1"/>
                </p:cNvSpPr>
                <p:nvPr/>
              </p:nvSpPr>
              <p:spPr bwMode="auto">
                <a:xfrm>
                  <a:off x="1396" y="7330"/>
                  <a:ext cx="10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59" name="Rectangle 64">
                  <a:extLst>
                    <a:ext uri="{FF2B5EF4-FFF2-40B4-BE49-F238E27FC236}">
                      <a16:creationId xmlns:a16="http://schemas.microsoft.com/office/drawing/2014/main" id="{280E8A7F-19E8-5A4A-B706-F03A218ADF1E}"/>
                    </a:ext>
                  </a:extLst>
                </p:cNvPr>
                <p:cNvSpPr>
                  <a:spLocks noChangeArrowheads="1"/>
                </p:cNvSpPr>
                <p:nvPr/>
              </p:nvSpPr>
              <p:spPr bwMode="auto">
                <a:xfrm>
                  <a:off x="1353" y="7330"/>
                  <a:ext cx="11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43" name="Group 65">
                <a:extLst>
                  <a:ext uri="{FF2B5EF4-FFF2-40B4-BE49-F238E27FC236}">
                    <a16:creationId xmlns:a16="http://schemas.microsoft.com/office/drawing/2014/main" id="{727D95BB-89ED-9E43-931A-B43B8396F7C0}"/>
                  </a:ext>
                </a:extLst>
              </p:cNvPr>
              <p:cNvGrpSpPr>
                <a:grpSpLocks/>
              </p:cNvGrpSpPr>
              <p:nvPr/>
            </p:nvGrpSpPr>
            <p:grpSpPr bwMode="auto">
              <a:xfrm>
                <a:off x="2461" y="7330"/>
                <a:ext cx="1244" cy="422"/>
                <a:chOff x="2461" y="7330"/>
                <a:chExt cx="1244" cy="422"/>
              </a:xfrm>
            </p:grpSpPr>
            <p:sp>
              <p:nvSpPr>
                <p:cNvPr id="34856" name="Rectangle 66">
                  <a:extLst>
                    <a:ext uri="{FF2B5EF4-FFF2-40B4-BE49-F238E27FC236}">
                      <a16:creationId xmlns:a16="http://schemas.microsoft.com/office/drawing/2014/main" id="{307C2371-E19B-D947-9E91-F528E35BEBE5}"/>
                    </a:ext>
                  </a:extLst>
                </p:cNvPr>
                <p:cNvSpPr>
                  <a:spLocks noChangeArrowheads="1"/>
                </p:cNvSpPr>
                <p:nvPr/>
              </p:nvSpPr>
              <p:spPr bwMode="auto">
                <a:xfrm>
                  <a:off x="2504" y="7330"/>
                  <a:ext cx="1158"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57" name="Rectangle 67">
                  <a:extLst>
                    <a:ext uri="{FF2B5EF4-FFF2-40B4-BE49-F238E27FC236}">
                      <a16:creationId xmlns:a16="http://schemas.microsoft.com/office/drawing/2014/main" id="{EB79FF4E-EBF7-1945-A492-D14A3CF209CA}"/>
                    </a:ext>
                  </a:extLst>
                </p:cNvPr>
                <p:cNvSpPr>
                  <a:spLocks noChangeArrowheads="1"/>
                </p:cNvSpPr>
                <p:nvPr/>
              </p:nvSpPr>
              <p:spPr bwMode="auto">
                <a:xfrm>
                  <a:off x="2461" y="7330"/>
                  <a:ext cx="1244"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44" name="Group 68">
                <a:extLst>
                  <a:ext uri="{FF2B5EF4-FFF2-40B4-BE49-F238E27FC236}">
                    <a16:creationId xmlns:a16="http://schemas.microsoft.com/office/drawing/2014/main" id="{33C6D3FE-B280-1240-8655-B99D230BC343}"/>
                  </a:ext>
                </a:extLst>
              </p:cNvPr>
              <p:cNvGrpSpPr>
                <a:grpSpLocks/>
              </p:cNvGrpSpPr>
              <p:nvPr/>
            </p:nvGrpSpPr>
            <p:grpSpPr bwMode="auto">
              <a:xfrm>
                <a:off x="0" y="7752"/>
                <a:ext cx="345" cy="422"/>
                <a:chOff x="0" y="7752"/>
                <a:chExt cx="345" cy="422"/>
              </a:xfrm>
            </p:grpSpPr>
            <p:sp>
              <p:nvSpPr>
                <p:cNvPr id="34854" name="Rectangle 69">
                  <a:extLst>
                    <a:ext uri="{FF2B5EF4-FFF2-40B4-BE49-F238E27FC236}">
                      <a16:creationId xmlns:a16="http://schemas.microsoft.com/office/drawing/2014/main" id="{B6FCA25C-FA8F-264D-9F88-EB7FEE10DE12}"/>
                    </a:ext>
                  </a:extLst>
                </p:cNvPr>
                <p:cNvSpPr>
                  <a:spLocks noChangeArrowheads="1"/>
                </p:cNvSpPr>
                <p:nvPr/>
              </p:nvSpPr>
              <p:spPr bwMode="auto">
                <a:xfrm>
                  <a:off x="43" y="7752"/>
                  <a:ext cx="259"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400">
                      <a:solidFill>
                        <a:schemeClr val="tx1"/>
                      </a:solidFill>
                      <a:latin typeface="Tahoma" panose="020B0604030504040204" pitchFamily="34" charset="0"/>
                    </a:rPr>
                    <a:t>5</a:t>
                  </a:r>
                  <a:endParaRPr lang="en-US" altLang="en-US" sz="1000">
                    <a:solidFill>
                      <a:schemeClr val="tx1"/>
                    </a:solidFill>
                    <a:cs typeface="Times New Roman" panose="02020603050405020304" pitchFamily="18" charset="0"/>
                  </a:endParaRPr>
                </a:p>
                <a:p>
                  <a:pPr>
                    <a:spcBef>
                      <a:spcPct val="0"/>
                    </a:spcBef>
                    <a:buFontTx/>
                    <a:buNone/>
                  </a:pPr>
                  <a:endParaRPr lang="en-US" altLang="en-US" sz="2400">
                    <a:solidFill>
                      <a:schemeClr val="tx1"/>
                    </a:solidFill>
                  </a:endParaRPr>
                </a:p>
              </p:txBody>
            </p:sp>
            <p:sp>
              <p:nvSpPr>
                <p:cNvPr id="34855" name="Rectangle 70">
                  <a:extLst>
                    <a:ext uri="{FF2B5EF4-FFF2-40B4-BE49-F238E27FC236}">
                      <a16:creationId xmlns:a16="http://schemas.microsoft.com/office/drawing/2014/main" id="{E31F7D16-E994-6D44-A93A-5BCAE8DC313F}"/>
                    </a:ext>
                  </a:extLst>
                </p:cNvPr>
                <p:cNvSpPr>
                  <a:spLocks noChangeArrowheads="1"/>
                </p:cNvSpPr>
                <p:nvPr/>
              </p:nvSpPr>
              <p:spPr bwMode="auto">
                <a:xfrm>
                  <a:off x="0" y="7752"/>
                  <a:ext cx="345"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45" name="Group 71">
                <a:extLst>
                  <a:ext uri="{FF2B5EF4-FFF2-40B4-BE49-F238E27FC236}">
                    <a16:creationId xmlns:a16="http://schemas.microsoft.com/office/drawing/2014/main" id="{45BBA3F0-2E44-8B45-B579-D9C6218848F5}"/>
                  </a:ext>
                </a:extLst>
              </p:cNvPr>
              <p:cNvGrpSpPr>
                <a:grpSpLocks/>
              </p:cNvGrpSpPr>
              <p:nvPr/>
            </p:nvGrpSpPr>
            <p:grpSpPr bwMode="auto">
              <a:xfrm>
                <a:off x="345" y="7752"/>
                <a:ext cx="1008" cy="422"/>
                <a:chOff x="345" y="7752"/>
                <a:chExt cx="1008" cy="422"/>
              </a:xfrm>
            </p:grpSpPr>
            <p:sp>
              <p:nvSpPr>
                <p:cNvPr id="34852" name="Rectangle 72">
                  <a:extLst>
                    <a:ext uri="{FF2B5EF4-FFF2-40B4-BE49-F238E27FC236}">
                      <a16:creationId xmlns:a16="http://schemas.microsoft.com/office/drawing/2014/main" id="{B677AEE6-1E44-704A-87B5-6FD2BA6CE49D}"/>
                    </a:ext>
                  </a:extLst>
                </p:cNvPr>
                <p:cNvSpPr>
                  <a:spLocks noChangeArrowheads="1"/>
                </p:cNvSpPr>
                <p:nvPr/>
              </p:nvSpPr>
              <p:spPr bwMode="auto">
                <a:xfrm>
                  <a:off x="388" y="7752"/>
                  <a:ext cx="9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53" name="Rectangle 73">
                  <a:extLst>
                    <a:ext uri="{FF2B5EF4-FFF2-40B4-BE49-F238E27FC236}">
                      <a16:creationId xmlns:a16="http://schemas.microsoft.com/office/drawing/2014/main" id="{3A2048C3-61AC-EA41-8AA5-FCFB262A1A62}"/>
                    </a:ext>
                  </a:extLst>
                </p:cNvPr>
                <p:cNvSpPr>
                  <a:spLocks noChangeArrowheads="1"/>
                </p:cNvSpPr>
                <p:nvPr/>
              </p:nvSpPr>
              <p:spPr bwMode="auto">
                <a:xfrm>
                  <a:off x="345" y="7752"/>
                  <a:ext cx="10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46" name="Group 74">
                <a:extLst>
                  <a:ext uri="{FF2B5EF4-FFF2-40B4-BE49-F238E27FC236}">
                    <a16:creationId xmlns:a16="http://schemas.microsoft.com/office/drawing/2014/main" id="{8A0F7CE4-4A57-1B47-B037-5F45AD7281C7}"/>
                  </a:ext>
                </a:extLst>
              </p:cNvPr>
              <p:cNvGrpSpPr>
                <a:grpSpLocks/>
              </p:cNvGrpSpPr>
              <p:nvPr/>
            </p:nvGrpSpPr>
            <p:grpSpPr bwMode="auto">
              <a:xfrm>
                <a:off x="1353" y="7752"/>
                <a:ext cx="1108" cy="422"/>
                <a:chOff x="1353" y="7752"/>
                <a:chExt cx="1108" cy="422"/>
              </a:xfrm>
            </p:grpSpPr>
            <p:sp>
              <p:nvSpPr>
                <p:cNvPr id="34850" name="Rectangle 75">
                  <a:extLst>
                    <a:ext uri="{FF2B5EF4-FFF2-40B4-BE49-F238E27FC236}">
                      <a16:creationId xmlns:a16="http://schemas.microsoft.com/office/drawing/2014/main" id="{A734446B-EDDD-E040-9C63-21655CF148BC}"/>
                    </a:ext>
                  </a:extLst>
                </p:cNvPr>
                <p:cNvSpPr>
                  <a:spLocks noChangeArrowheads="1"/>
                </p:cNvSpPr>
                <p:nvPr/>
              </p:nvSpPr>
              <p:spPr bwMode="auto">
                <a:xfrm>
                  <a:off x="1396" y="7752"/>
                  <a:ext cx="1022"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51" name="Rectangle 76">
                  <a:extLst>
                    <a:ext uri="{FF2B5EF4-FFF2-40B4-BE49-F238E27FC236}">
                      <a16:creationId xmlns:a16="http://schemas.microsoft.com/office/drawing/2014/main" id="{3659E10A-B27A-6F48-89B4-CCE738C55BCD}"/>
                    </a:ext>
                  </a:extLst>
                </p:cNvPr>
                <p:cNvSpPr>
                  <a:spLocks noChangeArrowheads="1"/>
                </p:cNvSpPr>
                <p:nvPr/>
              </p:nvSpPr>
              <p:spPr bwMode="auto">
                <a:xfrm>
                  <a:off x="1353" y="7752"/>
                  <a:ext cx="1108"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nvGrpSpPr>
              <p:cNvPr id="34847" name="Group 77">
                <a:extLst>
                  <a:ext uri="{FF2B5EF4-FFF2-40B4-BE49-F238E27FC236}">
                    <a16:creationId xmlns:a16="http://schemas.microsoft.com/office/drawing/2014/main" id="{B294C367-E829-DB4F-91E6-33C3DE6242CF}"/>
                  </a:ext>
                </a:extLst>
              </p:cNvPr>
              <p:cNvGrpSpPr>
                <a:grpSpLocks/>
              </p:cNvGrpSpPr>
              <p:nvPr/>
            </p:nvGrpSpPr>
            <p:grpSpPr bwMode="auto">
              <a:xfrm>
                <a:off x="2461" y="7752"/>
                <a:ext cx="1244" cy="422"/>
                <a:chOff x="2461" y="7752"/>
                <a:chExt cx="1244" cy="422"/>
              </a:xfrm>
            </p:grpSpPr>
            <p:sp>
              <p:nvSpPr>
                <p:cNvPr id="34848" name="Rectangle 78">
                  <a:extLst>
                    <a:ext uri="{FF2B5EF4-FFF2-40B4-BE49-F238E27FC236}">
                      <a16:creationId xmlns:a16="http://schemas.microsoft.com/office/drawing/2014/main" id="{2FA06909-EE38-2D42-8FFF-1787EFDDF42A}"/>
                    </a:ext>
                  </a:extLst>
                </p:cNvPr>
                <p:cNvSpPr>
                  <a:spLocks noChangeArrowheads="1"/>
                </p:cNvSpPr>
                <p:nvPr/>
              </p:nvSpPr>
              <p:spPr bwMode="auto">
                <a:xfrm>
                  <a:off x="2504" y="7752"/>
                  <a:ext cx="1158" cy="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sz="1000">
                      <a:solidFill>
                        <a:schemeClr val="tx1"/>
                      </a:solidFill>
                      <a:cs typeface="Times New Roman" panose="02020603050405020304" pitchFamily="18" charset="0"/>
                    </a:rPr>
                    <a:t> </a:t>
                  </a:r>
                </a:p>
                <a:p>
                  <a:pPr>
                    <a:spcBef>
                      <a:spcPct val="0"/>
                    </a:spcBef>
                    <a:buFontTx/>
                    <a:buNone/>
                  </a:pPr>
                  <a:endParaRPr lang="en-US" altLang="en-US" sz="2400">
                    <a:solidFill>
                      <a:schemeClr val="tx1"/>
                    </a:solidFill>
                  </a:endParaRPr>
                </a:p>
              </p:txBody>
            </p:sp>
            <p:sp>
              <p:nvSpPr>
                <p:cNvPr id="34849" name="Rectangle 79">
                  <a:extLst>
                    <a:ext uri="{FF2B5EF4-FFF2-40B4-BE49-F238E27FC236}">
                      <a16:creationId xmlns:a16="http://schemas.microsoft.com/office/drawing/2014/main" id="{4B5A4672-0631-7E43-AF82-42EAA06EAF04}"/>
                    </a:ext>
                  </a:extLst>
                </p:cNvPr>
                <p:cNvSpPr>
                  <a:spLocks noChangeArrowheads="1"/>
                </p:cNvSpPr>
                <p:nvPr/>
              </p:nvSpPr>
              <p:spPr bwMode="auto">
                <a:xfrm>
                  <a:off x="2461" y="7752"/>
                  <a:ext cx="1244" cy="422"/>
                </a:xfrm>
                <a:prstGeom prst="rect">
                  <a:avLst/>
                </a:prstGeom>
                <a:noFill/>
                <a:ln w="7">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grpSp>
        <p:sp>
          <p:nvSpPr>
            <p:cNvPr id="34822" name="Rectangle 80">
              <a:extLst>
                <a:ext uri="{FF2B5EF4-FFF2-40B4-BE49-F238E27FC236}">
                  <a16:creationId xmlns:a16="http://schemas.microsoft.com/office/drawing/2014/main" id="{78531E88-8F49-A642-9C86-FF3CC3F0F7BC}"/>
                </a:ext>
              </a:extLst>
            </p:cNvPr>
            <p:cNvSpPr>
              <a:spLocks noChangeArrowheads="1"/>
            </p:cNvSpPr>
            <p:nvPr/>
          </p:nvSpPr>
          <p:spPr bwMode="auto">
            <a:xfrm>
              <a:off x="-3" y="5658"/>
              <a:ext cx="3711" cy="2519"/>
            </a:xfrm>
            <a:prstGeom prst="rect">
              <a:avLst/>
            </a:prstGeom>
            <a:noFill/>
            <a:ln w="9525">
              <a:solidFill>
                <a:srgbClr val="A0A0A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endParaRPr lang="en-US" altLang="en-US" sz="3600">
                <a:solidFill>
                  <a:schemeClr val="tx2"/>
                </a:solidFill>
              </a:endParaRPr>
            </a:p>
          </p:txBody>
        </p:sp>
      </p:grpSp>
      <p:sp>
        <p:nvSpPr>
          <p:cNvPr id="34820" name="Text Box 82">
            <a:extLst>
              <a:ext uri="{FF2B5EF4-FFF2-40B4-BE49-F238E27FC236}">
                <a16:creationId xmlns:a16="http://schemas.microsoft.com/office/drawing/2014/main" id="{4CFB69A8-7BD1-E24E-A390-B6BED43E25F2}"/>
              </a:ext>
            </a:extLst>
          </p:cNvPr>
          <p:cNvSpPr txBox="1">
            <a:spLocks noChangeArrowheads="1"/>
          </p:cNvSpPr>
          <p:nvPr/>
        </p:nvSpPr>
        <p:spPr bwMode="auto">
          <a:xfrm>
            <a:off x="474663" y="381000"/>
            <a:ext cx="7527925"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lIns="92075" tIns="46038" rIns="92075" bIns="46038">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lgn="ctr" eaLnBrk="1" hangingPunct="1">
              <a:spcBef>
                <a:spcPct val="0"/>
              </a:spcBef>
              <a:buFontTx/>
              <a:buNone/>
            </a:pPr>
            <a:r>
              <a:rPr lang="en-US" altLang="en-US">
                <a:solidFill>
                  <a:schemeClr val="tx2"/>
                </a:solidFill>
              </a:rPr>
              <a:t>3.Census : Nominations within a community</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Number Placeholder 5">
            <a:extLst>
              <a:ext uri="{FF2B5EF4-FFF2-40B4-BE49-F238E27FC236}">
                <a16:creationId xmlns:a16="http://schemas.microsoft.com/office/drawing/2014/main" id="{F1DFDB0A-9065-FF4B-918A-05F3E17E44D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02FE9D5C-2B68-C848-B394-E4C33CF1B0A3}" type="slidenum">
              <a:rPr lang="en-US" altLang="en-US" sz="1400" smtClean="0"/>
              <a:pPr>
                <a:spcBef>
                  <a:spcPct val="0"/>
                </a:spcBef>
                <a:buFontTx/>
                <a:buNone/>
              </a:pPr>
              <a:t>27</a:t>
            </a:fld>
            <a:endParaRPr lang="en-US" altLang="en-US" sz="1400"/>
          </a:p>
        </p:txBody>
      </p:sp>
      <p:sp>
        <p:nvSpPr>
          <p:cNvPr id="35842" name="Rectangle 2">
            <a:extLst>
              <a:ext uri="{FF2B5EF4-FFF2-40B4-BE49-F238E27FC236}">
                <a16:creationId xmlns:a16="http://schemas.microsoft.com/office/drawing/2014/main" id="{3AD7322D-6124-7E4D-A47A-FD78F448D883}"/>
              </a:ext>
            </a:extLst>
          </p:cNvPr>
          <p:cNvSpPr>
            <a:spLocks noGrp="1" noChangeArrowheads="1"/>
          </p:cNvSpPr>
          <p:nvPr>
            <p:ph type="title"/>
          </p:nvPr>
        </p:nvSpPr>
        <p:spPr/>
        <p:txBody>
          <a:bodyPr/>
          <a:lstStyle/>
          <a:p>
            <a:pPr eaLnBrk="1" hangingPunct="1"/>
            <a:r>
              <a:rPr lang="en-US" altLang="en-US" sz="3600">
                <a:solidFill>
                  <a:schemeClr val="tx2"/>
                </a:solidFill>
              </a:rPr>
              <a:t>3.Census : Nominations with a roster</a:t>
            </a:r>
          </a:p>
        </p:txBody>
      </p:sp>
      <p:graphicFrame>
        <p:nvGraphicFramePr>
          <p:cNvPr id="709964" name="Group 332">
            <a:extLst>
              <a:ext uri="{FF2B5EF4-FFF2-40B4-BE49-F238E27FC236}">
                <a16:creationId xmlns:a16="http://schemas.microsoft.com/office/drawing/2014/main" id="{BABE6218-5A3D-694E-B3FD-BDAB77D0D76A}"/>
              </a:ext>
            </a:extLst>
          </p:cNvPr>
          <p:cNvGraphicFramePr>
            <a:graphicFrameLocks noGrp="1"/>
          </p:cNvGraphicFramePr>
          <p:nvPr>
            <p:ph idx="1"/>
          </p:nvPr>
        </p:nvGraphicFramePr>
        <p:xfrm>
          <a:off x="685800" y="1981200"/>
          <a:ext cx="8153400" cy="4149760"/>
        </p:xfrm>
        <a:graphic>
          <a:graphicData uri="http://schemas.openxmlformats.org/drawingml/2006/table">
            <a:tbl>
              <a:tblPr/>
              <a:tblGrid>
                <a:gridCol w="3676650">
                  <a:extLst>
                    <a:ext uri="{9D8B030D-6E8A-4147-A177-3AD203B41FA5}">
                      <a16:colId xmlns:a16="http://schemas.microsoft.com/office/drawing/2014/main" val="20000"/>
                    </a:ext>
                  </a:extLst>
                </a:gridCol>
                <a:gridCol w="958850">
                  <a:extLst>
                    <a:ext uri="{9D8B030D-6E8A-4147-A177-3AD203B41FA5}">
                      <a16:colId xmlns:a16="http://schemas.microsoft.com/office/drawing/2014/main" val="20001"/>
                    </a:ext>
                  </a:extLst>
                </a:gridCol>
                <a:gridCol w="879475">
                  <a:extLst>
                    <a:ext uri="{9D8B030D-6E8A-4147-A177-3AD203B41FA5}">
                      <a16:colId xmlns:a16="http://schemas.microsoft.com/office/drawing/2014/main" val="20002"/>
                    </a:ext>
                  </a:extLst>
                </a:gridCol>
                <a:gridCol w="962025">
                  <a:extLst>
                    <a:ext uri="{9D8B030D-6E8A-4147-A177-3AD203B41FA5}">
                      <a16:colId xmlns:a16="http://schemas.microsoft.com/office/drawing/2014/main" val="20003"/>
                    </a:ext>
                  </a:extLst>
                </a:gridCol>
                <a:gridCol w="838200">
                  <a:extLst>
                    <a:ext uri="{9D8B030D-6E8A-4147-A177-3AD203B41FA5}">
                      <a16:colId xmlns:a16="http://schemas.microsoft.com/office/drawing/2014/main" val="20004"/>
                    </a:ext>
                  </a:extLst>
                </a:gridCol>
                <a:gridCol w="838200">
                  <a:extLst>
                    <a:ext uri="{9D8B030D-6E8A-4147-A177-3AD203B41FA5}">
                      <a16:colId xmlns:a16="http://schemas.microsoft.com/office/drawing/2014/main" val="20005"/>
                    </a:ext>
                  </a:extLst>
                </a:gridCol>
              </a:tblGrid>
              <a:tr h="51871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dirty="0">
                        <a:ln>
                          <a:noFill/>
                        </a:ln>
                        <a:solidFill>
                          <a:schemeClr val="tx1"/>
                        </a:solidFill>
                        <a:effectLst/>
                        <a:latin typeface="Times New Roman" pitchFamily="18" charset="0"/>
                      </a:endParaRPr>
                    </a:p>
                  </a:txBody>
                  <a:tcPr marL="92075" marR="92075" marT="46000" marB="46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5">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Times New Roman" pitchFamily="18" charset="0"/>
                        </a:rPr>
                        <a:t>How Often Do You Talk to</a:t>
                      </a:r>
                    </a:p>
                  </a:txBody>
                  <a:tcPr marL="92075" marR="92075" marT="46000" marB="46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1871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600" b="0" i="0" u="none" strike="noStrike" cap="none" normalizeH="0" baseline="0">
                          <a:ln>
                            <a:noFill/>
                          </a:ln>
                          <a:solidFill>
                            <a:schemeClr val="tx1"/>
                          </a:solidFill>
                          <a:effectLst/>
                          <a:latin typeface="Times New Roman" pitchFamily="18" charset="0"/>
                        </a:rPr>
                        <a:t>Never</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600" b="0" i="0" u="none" strike="noStrike" cap="none" normalizeH="0" baseline="0">
                          <a:ln>
                            <a:noFill/>
                          </a:ln>
                          <a:solidFill>
                            <a:schemeClr val="tx1"/>
                          </a:solidFill>
                          <a:effectLst/>
                          <a:latin typeface="Times New Roman" pitchFamily="18" charset="0"/>
                        </a:rPr>
                        <a:t>1/Year</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600" b="0" i="0" u="none" strike="noStrike" cap="none" normalizeH="0" baseline="0">
                          <a:ln>
                            <a:noFill/>
                          </a:ln>
                          <a:solidFill>
                            <a:schemeClr val="tx1"/>
                          </a:solidFill>
                          <a:effectLst/>
                          <a:latin typeface="Times New Roman" pitchFamily="18" charset="0"/>
                        </a:rPr>
                        <a:t>1/Month</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600" b="0" i="0" u="none" strike="noStrike" cap="none" normalizeH="0" baseline="0">
                          <a:ln>
                            <a:noFill/>
                          </a:ln>
                          <a:solidFill>
                            <a:schemeClr val="tx1"/>
                          </a:solidFill>
                          <a:effectLst/>
                          <a:latin typeface="Times New Roman" pitchFamily="18" charset="0"/>
                        </a:rPr>
                        <a:t>1/Week</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600" b="0" i="0" u="none" strike="noStrike" cap="none" normalizeH="0" baseline="0">
                          <a:ln>
                            <a:noFill/>
                          </a:ln>
                          <a:solidFill>
                            <a:schemeClr val="tx1"/>
                          </a:solidFill>
                          <a:effectLst/>
                          <a:latin typeface="Times New Roman" pitchFamily="18" charset="0"/>
                        </a:rPr>
                        <a:t>Daily</a:t>
                      </a:r>
                    </a:p>
                  </a:txBody>
                  <a:tcPr marL="92075" marR="92075" marT="46000" marB="46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1871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Bob Banks</a:t>
                      </a:r>
                    </a:p>
                  </a:txBody>
                  <a:tcPr marL="92075" marR="92075" marT="46000" marB="46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1</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2</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3</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4</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5</a:t>
                      </a:r>
                    </a:p>
                  </a:txBody>
                  <a:tcPr marL="92075" marR="92075" marT="46000" marB="46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1871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Charles Chuckles</a:t>
                      </a:r>
                    </a:p>
                  </a:txBody>
                  <a:tcPr marL="92075" marR="92075" marT="46000" marB="46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1</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2</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3</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4</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5</a:t>
                      </a:r>
                    </a:p>
                  </a:txBody>
                  <a:tcPr marL="92075" marR="92075" marT="46000" marB="46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1871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Times New Roman" pitchFamily="18" charset="0"/>
                        </a:rPr>
                        <a:t>David Derivative</a:t>
                      </a:r>
                    </a:p>
                  </a:txBody>
                  <a:tcPr marL="92075" marR="92075" marT="46000" marB="46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1</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2</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3</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4</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5</a:t>
                      </a:r>
                    </a:p>
                  </a:txBody>
                  <a:tcPr marL="92075" marR="92075" marT="46000" marB="46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1871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Times New Roman" pitchFamily="18" charset="0"/>
                        </a:rPr>
                        <a:t>Edward Eats</a:t>
                      </a:r>
                    </a:p>
                  </a:txBody>
                  <a:tcPr marL="92075" marR="92075" marT="46000" marB="46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1</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2</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3</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4</a:t>
                      </a: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a:ln>
                            <a:noFill/>
                          </a:ln>
                          <a:solidFill>
                            <a:schemeClr val="tx1"/>
                          </a:solidFill>
                          <a:effectLst/>
                          <a:latin typeface="Times New Roman" pitchFamily="18" charset="0"/>
                        </a:rPr>
                        <a:t>5</a:t>
                      </a:r>
                    </a:p>
                  </a:txBody>
                  <a:tcPr marL="92075" marR="92075" marT="46000" marB="46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1871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dirty="0">
                        <a:ln>
                          <a:noFill/>
                        </a:ln>
                        <a:solidFill>
                          <a:schemeClr val="tx1"/>
                        </a:solidFill>
                        <a:effectLst/>
                        <a:latin typeface="Times New Roman" pitchFamily="18" charset="0"/>
                      </a:endParaRPr>
                    </a:p>
                  </a:txBody>
                  <a:tcPr marL="92075" marR="92075" marT="46000" marB="46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18716">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dirty="0">
                        <a:ln>
                          <a:noFill/>
                        </a:ln>
                        <a:solidFill>
                          <a:schemeClr val="tx1"/>
                        </a:solidFill>
                        <a:effectLst/>
                        <a:latin typeface="Times New Roman" pitchFamily="18" charset="0"/>
                      </a:endParaRPr>
                    </a:p>
                  </a:txBody>
                  <a:tcPr marL="92075" marR="92075" marT="46000" marB="460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Number Placeholder 5">
            <a:extLst>
              <a:ext uri="{FF2B5EF4-FFF2-40B4-BE49-F238E27FC236}">
                <a16:creationId xmlns:a16="http://schemas.microsoft.com/office/drawing/2014/main" id="{BB288D46-F7AA-234B-B88C-3EBA5A6D8CD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E1FBCDEC-2A76-4C4C-8930-976CA1C8C4ED}" type="slidenum">
              <a:rPr lang="en-US" altLang="en-US" sz="1400" smtClean="0"/>
              <a:pPr>
                <a:spcBef>
                  <a:spcPct val="0"/>
                </a:spcBef>
                <a:buFontTx/>
                <a:buNone/>
              </a:pPr>
              <a:t>28</a:t>
            </a:fld>
            <a:endParaRPr lang="en-US" altLang="en-US" sz="1400"/>
          </a:p>
        </p:txBody>
      </p:sp>
      <p:sp>
        <p:nvSpPr>
          <p:cNvPr id="37890" name="Rectangle 2">
            <a:extLst>
              <a:ext uri="{FF2B5EF4-FFF2-40B4-BE49-F238E27FC236}">
                <a16:creationId xmlns:a16="http://schemas.microsoft.com/office/drawing/2014/main" id="{89B4F800-FEF8-A047-BE13-C7AEE060964B}"/>
              </a:ext>
            </a:extLst>
          </p:cNvPr>
          <p:cNvSpPr>
            <a:spLocks noGrp="1" noChangeArrowheads="1"/>
          </p:cNvSpPr>
          <p:nvPr>
            <p:ph type="title"/>
          </p:nvPr>
        </p:nvSpPr>
        <p:spPr>
          <a:xfrm>
            <a:off x="685800" y="609600"/>
            <a:ext cx="8153400" cy="1143000"/>
          </a:xfrm>
        </p:spPr>
        <p:txBody>
          <a:bodyPr/>
          <a:lstStyle/>
          <a:p>
            <a:r>
              <a:rPr lang="en-US" altLang="en-US" sz="3600" dirty="0"/>
              <a:t>3. Census</a:t>
            </a:r>
          </a:p>
        </p:txBody>
      </p:sp>
      <p:sp>
        <p:nvSpPr>
          <p:cNvPr id="37891" name="Rectangle 3">
            <a:extLst>
              <a:ext uri="{FF2B5EF4-FFF2-40B4-BE49-F238E27FC236}">
                <a16:creationId xmlns:a16="http://schemas.microsoft.com/office/drawing/2014/main" id="{6CB29923-8A15-7245-A627-0E99C6292B12}"/>
              </a:ext>
            </a:extLst>
          </p:cNvPr>
          <p:cNvSpPr>
            <a:spLocks noGrp="1" noChangeArrowheads="1"/>
          </p:cNvSpPr>
          <p:nvPr>
            <p:ph type="body" idx="1"/>
          </p:nvPr>
        </p:nvSpPr>
        <p:spPr/>
        <p:txBody>
          <a:bodyPr/>
          <a:lstStyle/>
          <a:p>
            <a:r>
              <a:rPr lang="en-US" altLang="en-US"/>
              <a:t>The most typical kind of network methodology</a:t>
            </a:r>
          </a:p>
          <a:p>
            <a:r>
              <a:rPr lang="en-US" altLang="en-US"/>
              <a:t>Usually what people think of when we say network analysis.</a:t>
            </a:r>
          </a:p>
          <a:p>
            <a:r>
              <a:rPr lang="en-US" altLang="en-US"/>
              <a:t>These data can be graphed and analyzed using matrix methods </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Number Placeholder 5">
            <a:extLst>
              <a:ext uri="{FF2B5EF4-FFF2-40B4-BE49-F238E27FC236}">
                <a16:creationId xmlns:a16="http://schemas.microsoft.com/office/drawing/2014/main" id="{10EE20DE-10E5-3B48-853C-0A9120A94DD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E433EA38-0DBA-764A-B59C-0C6BD97B5CDF}" type="slidenum">
              <a:rPr lang="en-US" altLang="en-US" sz="1400" smtClean="0"/>
              <a:pPr>
                <a:spcBef>
                  <a:spcPct val="0"/>
                </a:spcBef>
                <a:buFontTx/>
                <a:buNone/>
              </a:pPr>
              <a:t>29</a:t>
            </a:fld>
            <a:endParaRPr lang="en-US" altLang="en-US" sz="1400"/>
          </a:p>
        </p:txBody>
      </p:sp>
      <p:sp>
        <p:nvSpPr>
          <p:cNvPr id="39938" name="Rectangle 2">
            <a:extLst>
              <a:ext uri="{FF2B5EF4-FFF2-40B4-BE49-F238E27FC236}">
                <a16:creationId xmlns:a16="http://schemas.microsoft.com/office/drawing/2014/main" id="{D687F124-18D9-4746-AD74-9A8DCD865101}"/>
              </a:ext>
            </a:extLst>
          </p:cNvPr>
          <p:cNvSpPr>
            <a:spLocks noGrp="1" noChangeArrowheads="1"/>
          </p:cNvSpPr>
          <p:nvPr>
            <p:ph type="title"/>
          </p:nvPr>
        </p:nvSpPr>
        <p:spPr>
          <a:xfrm>
            <a:off x="685800" y="0"/>
            <a:ext cx="7772400" cy="990600"/>
          </a:xfrm>
        </p:spPr>
        <p:txBody>
          <a:bodyPr/>
          <a:lstStyle/>
          <a:p>
            <a:r>
              <a:rPr lang="en-US" altLang="en-US" dirty="0"/>
              <a:t>2019 Network Class</a:t>
            </a:r>
          </a:p>
        </p:txBody>
      </p:sp>
      <p:sp>
        <p:nvSpPr>
          <p:cNvPr id="39939" name="Rectangle 3">
            <a:extLst>
              <a:ext uri="{FF2B5EF4-FFF2-40B4-BE49-F238E27FC236}">
                <a16:creationId xmlns:a16="http://schemas.microsoft.com/office/drawing/2014/main" id="{4CB6DDF7-5120-5648-ADA9-A311B5FCA2C3}"/>
              </a:ext>
            </a:extLst>
          </p:cNvPr>
          <p:cNvSpPr>
            <a:spLocks noGrp="1" noChangeArrowheads="1"/>
          </p:cNvSpPr>
          <p:nvPr>
            <p:ph type="body" idx="1"/>
          </p:nvPr>
        </p:nvSpPr>
        <p:spPr>
          <a:xfrm>
            <a:off x="304800" y="1066800"/>
            <a:ext cx="7924800" cy="5257800"/>
          </a:xfrm>
        </p:spPr>
        <p:txBody>
          <a:bodyPr/>
          <a:lstStyle/>
          <a:p>
            <a:pPr marL="0" indent="0">
              <a:buFontTx/>
              <a:buNone/>
            </a:pPr>
            <a:r>
              <a:rPr lang="en-US" altLang="en-US" sz="1600" dirty="0"/>
              <a:t>n=13 format = </a:t>
            </a:r>
            <a:r>
              <a:rPr lang="en-US" altLang="en-US" sz="1600" dirty="0" err="1"/>
              <a:t>nodelist</a:t>
            </a:r>
            <a:endParaRPr lang="en-US" altLang="en-US" sz="1600" dirty="0"/>
          </a:p>
          <a:p>
            <a:pPr marL="0" indent="0">
              <a:buFontTx/>
              <a:buNone/>
            </a:pPr>
            <a:r>
              <a:rPr lang="en-US" altLang="en-US" sz="1600" dirty="0"/>
              <a:t>row labels:</a:t>
            </a:r>
          </a:p>
          <a:p>
            <a:pPr marL="0" indent="0">
              <a:buFontTx/>
              <a:buNone/>
            </a:pPr>
            <a:r>
              <a:rPr lang="en-US" altLang="en-US" sz="1600" dirty="0"/>
              <a:t>1 2 3 4 5 6 7 8 9 10 11 12 13 14 </a:t>
            </a:r>
          </a:p>
          <a:p>
            <a:pPr marL="0" indent="0">
              <a:buFontTx/>
              <a:buNone/>
            </a:pPr>
            <a:r>
              <a:rPr lang="en-US" altLang="en-US" sz="1600" dirty="0"/>
              <a:t>Data:</a:t>
            </a:r>
          </a:p>
          <a:p>
            <a:pPr marL="0" indent="0">
              <a:buFontTx/>
              <a:buNone/>
            </a:pPr>
            <a:r>
              <a:rPr lang="en-US" altLang="en-US" sz="1600" dirty="0"/>
              <a:t>1	11						</a:t>
            </a:r>
          </a:p>
          <a:p>
            <a:pPr marL="0" indent="0">
              <a:buFontTx/>
              <a:buNone/>
            </a:pPr>
            <a:r>
              <a:rPr lang="en-US" altLang="en-US" sz="1600" dirty="0"/>
              <a:t>2	9	10	13	3	11		</a:t>
            </a:r>
          </a:p>
          <a:p>
            <a:pPr marL="0" indent="0">
              <a:buFontTx/>
              <a:buNone/>
            </a:pPr>
            <a:r>
              <a:rPr lang="en-US" altLang="en-US" sz="1600" dirty="0"/>
              <a:t>3	5	12	8				</a:t>
            </a:r>
          </a:p>
          <a:p>
            <a:pPr marL="0" indent="0">
              <a:buFontTx/>
              <a:buNone/>
            </a:pPr>
            <a:r>
              <a:rPr lang="en-US" altLang="en-US" sz="1600" dirty="0"/>
              <a:t>4	8	11					</a:t>
            </a:r>
          </a:p>
          <a:p>
            <a:pPr marL="0" indent="0">
              <a:buFontTx/>
              <a:buNone/>
            </a:pPr>
            <a:r>
              <a:rPr lang="en-US" altLang="en-US" sz="1600" dirty="0"/>
              <a:t>5	8						</a:t>
            </a:r>
          </a:p>
          <a:p>
            <a:pPr marL="0" indent="0">
              <a:buFontTx/>
              <a:buNone/>
            </a:pPr>
            <a:r>
              <a:rPr lang="en-US" altLang="en-US" sz="1600" dirty="0"/>
              <a:t>6	8	2	3	9			</a:t>
            </a:r>
          </a:p>
          <a:p>
            <a:pPr marL="0" indent="0">
              <a:buFontTx/>
              <a:buNone/>
            </a:pPr>
            <a:r>
              <a:rPr lang="en-US" altLang="en-US" sz="1600" dirty="0"/>
              <a:t>….</a:t>
            </a:r>
          </a:p>
          <a:p>
            <a:pPr marL="0" indent="0">
              <a:buFontTx/>
              <a:buNone/>
            </a:pPr>
            <a:r>
              <a:rPr lang="en-US" altLang="en-US" sz="1600" dirty="0"/>
              <a:t>….</a:t>
            </a:r>
          </a:p>
          <a:p>
            <a:pPr marL="0" indent="0">
              <a:buFontTx/>
              <a:buNone/>
            </a:pPr>
            <a:r>
              <a:rPr lang="en-US" altLang="en-US" sz="1600" dirty="0"/>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Number Placeholder 5">
            <a:extLst>
              <a:ext uri="{FF2B5EF4-FFF2-40B4-BE49-F238E27FC236}">
                <a16:creationId xmlns:a16="http://schemas.microsoft.com/office/drawing/2014/main" id="{57D42F46-D59A-DC45-A8C8-14B1105E009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7E4BEBFC-6A05-FF46-A41E-0D7FE991D249}" type="slidenum">
              <a:rPr lang="en-US" altLang="en-US" sz="1400" smtClean="0"/>
              <a:pPr>
                <a:spcBef>
                  <a:spcPct val="0"/>
                </a:spcBef>
                <a:buFontTx/>
                <a:buNone/>
              </a:pPr>
              <a:t>3</a:t>
            </a:fld>
            <a:endParaRPr lang="en-US" altLang="en-US" sz="1400"/>
          </a:p>
        </p:txBody>
      </p:sp>
      <p:sp>
        <p:nvSpPr>
          <p:cNvPr id="20482" name="Rectangle 2">
            <a:extLst>
              <a:ext uri="{FF2B5EF4-FFF2-40B4-BE49-F238E27FC236}">
                <a16:creationId xmlns:a16="http://schemas.microsoft.com/office/drawing/2014/main" id="{EEF906FF-DE3D-824F-AA90-0EAB155956BA}"/>
              </a:ext>
            </a:extLst>
          </p:cNvPr>
          <p:cNvSpPr>
            <a:spLocks noGrp="1" noChangeArrowheads="1"/>
          </p:cNvSpPr>
          <p:nvPr>
            <p:ph type="title"/>
          </p:nvPr>
        </p:nvSpPr>
        <p:spPr/>
        <p:txBody>
          <a:bodyPr/>
          <a:lstStyle/>
          <a:p>
            <a:r>
              <a:rPr lang="en-US" altLang="en-US" dirty="0"/>
              <a:t>Basic Concepts : </a:t>
            </a:r>
            <a:br>
              <a:rPr lang="en-US" altLang="en-US" dirty="0"/>
            </a:br>
            <a:r>
              <a:rPr lang="en-US" altLang="en-US" dirty="0"/>
              <a:t>Directional Networks</a:t>
            </a:r>
          </a:p>
        </p:txBody>
      </p:sp>
      <p:sp>
        <p:nvSpPr>
          <p:cNvPr id="20483" name="Rectangle 3">
            <a:extLst>
              <a:ext uri="{FF2B5EF4-FFF2-40B4-BE49-F238E27FC236}">
                <a16:creationId xmlns:a16="http://schemas.microsoft.com/office/drawing/2014/main" id="{F88906B8-3681-104D-8730-DEDF1BB5053E}"/>
              </a:ext>
            </a:extLst>
          </p:cNvPr>
          <p:cNvSpPr>
            <a:spLocks noGrp="1" noChangeArrowheads="1"/>
          </p:cNvSpPr>
          <p:nvPr>
            <p:ph type="body" idx="1"/>
          </p:nvPr>
        </p:nvSpPr>
        <p:spPr/>
        <p:txBody>
          <a:bodyPr/>
          <a:lstStyle/>
          <a:p>
            <a:pPr marL="0" indent="0">
              <a:buNone/>
            </a:pPr>
            <a:endParaRPr lang="en-US" altLang="en-US" dirty="0"/>
          </a:p>
        </p:txBody>
      </p:sp>
      <p:sp>
        <p:nvSpPr>
          <p:cNvPr id="2" name="Oval 1">
            <a:extLst>
              <a:ext uri="{FF2B5EF4-FFF2-40B4-BE49-F238E27FC236}">
                <a16:creationId xmlns:a16="http://schemas.microsoft.com/office/drawing/2014/main" id="{A0A64F86-A4C5-A04F-BA2B-3974B19468FC}"/>
              </a:ext>
            </a:extLst>
          </p:cNvPr>
          <p:cNvSpPr/>
          <p:nvPr/>
        </p:nvSpPr>
        <p:spPr bwMode="auto">
          <a:xfrm>
            <a:off x="2489886" y="3124200"/>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B</a:t>
            </a:r>
          </a:p>
        </p:txBody>
      </p:sp>
      <p:sp>
        <p:nvSpPr>
          <p:cNvPr id="6" name="Oval 5">
            <a:extLst>
              <a:ext uri="{FF2B5EF4-FFF2-40B4-BE49-F238E27FC236}">
                <a16:creationId xmlns:a16="http://schemas.microsoft.com/office/drawing/2014/main" id="{487DEABE-2114-5847-9375-F12D8B34AF03}"/>
              </a:ext>
            </a:extLst>
          </p:cNvPr>
          <p:cNvSpPr/>
          <p:nvPr/>
        </p:nvSpPr>
        <p:spPr bwMode="auto">
          <a:xfrm>
            <a:off x="3932537" y="248834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A</a:t>
            </a:r>
          </a:p>
        </p:txBody>
      </p:sp>
      <p:sp>
        <p:nvSpPr>
          <p:cNvPr id="7" name="Oval 6">
            <a:extLst>
              <a:ext uri="{FF2B5EF4-FFF2-40B4-BE49-F238E27FC236}">
                <a16:creationId xmlns:a16="http://schemas.microsoft.com/office/drawing/2014/main" id="{EF9318A6-562E-1B4F-8B4D-B7C8494364CA}"/>
              </a:ext>
            </a:extLst>
          </p:cNvPr>
          <p:cNvSpPr/>
          <p:nvPr/>
        </p:nvSpPr>
        <p:spPr bwMode="auto">
          <a:xfrm>
            <a:off x="5638800" y="3050767"/>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D</a:t>
            </a:r>
          </a:p>
        </p:txBody>
      </p:sp>
      <p:sp>
        <p:nvSpPr>
          <p:cNvPr id="8" name="Oval 7">
            <a:extLst>
              <a:ext uri="{FF2B5EF4-FFF2-40B4-BE49-F238E27FC236}">
                <a16:creationId xmlns:a16="http://schemas.microsoft.com/office/drawing/2014/main" id="{ACE3F976-ED0C-624B-ABD3-6A965F80FF0F}"/>
              </a:ext>
            </a:extLst>
          </p:cNvPr>
          <p:cNvSpPr/>
          <p:nvPr/>
        </p:nvSpPr>
        <p:spPr bwMode="auto">
          <a:xfrm>
            <a:off x="3944893" y="4947851"/>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C</a:t>
            </a:r>
          </a:p>
        </p:txBody>
      </p:sp>
      <p:cxnSp>
        <p:nvCxnSpPr>
          <p:cNvPr id="4" name="Straight Arrow Connector 3">
            <a:extLst>
              <a:ext uri="{FF2B5EF4-FFF2-40B4-BE49-F238E27FC236}">
                <a16:creationId xmlns:a16="http://schemas.microsoft.com/office/drawing/2014/main" id="{86AC8034-C3AD-954C-81CF-305601B2538D}"/>
              </a:ext>
            </a:extLst>
          </p:cNvPr>
          <p:cNvCxnSpPr>
            <a:cxnSpLocks/>
          </p:cNvCxnSpPr>
          <p:nvPr/>
        </p:nvCxnSpPr>
        <p:spPr bwMode="auto">
          <a:xfrm flipH="1">
            <a:off x="4399003" y="3580370"/>
            <a:ext cx="6180" cy="1130128"/>
          </a:xfrm>
          <a:prstGeom prst="straightConnector1">
            <a:avLst/>
          </a:prstGeom>
          <a:ln w="44450">
            <a:solidFill>
              <a:schemeClr val="tx2"/>
            </a:solidFill>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A222051B-E187-4C4F-9109-99C6FA0B90A7}"/>
              </a:ext>
            </a:extLst>
          </p:cNvPr>
          <p:cNvCxnSpPr>
            <a:cxnSpLocks/>
          </p:cNvCxnSpPr>
          <p:nvPr/>
        </p:nvCxnSpPr>
        <p:spPr bwMode="auto">
          <a:xfrm flipH="1">
            <a:off x="4846937" y="3965167"/>
            <a:ext cx="809364" cy="1048651"/>
          </a:xfrm>
          <a:prstGeom prst="straightConnector1">
            <a:avLst/>
          </a:prstGeom>
          <a:ln w="44450">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F582DC03-3830-3942-A9FF-E1093A9B14D2}"/>
              </a:ext>
            </a:extLst>
          </p:cNvPr>
          <p:cNvCxnSpPr>
            <a:cxnSpLocks/>
          </p:cNvCxnSpPr>
          <p:nvPr/>
        </p:nvCxnSpPr>
        <p:spPr bwMode="auto">
          <a:xfrm>
            <a:off x="3157149" y="4038600"/>
            <a:ext cx="787744" cy="901786"/>
          </a:xfrm>
          <a:prstGeom prst="straightConnector1">
            <a:avLst/>
          </a:prstGeom>
          <a:ln w="44450">
            <a:headEnd type="none" w="med" len="med"/>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76601778-0E25-8A4E-9550-C0B99732BE0C}"/>
              </a:ext>
            </a:extLst>
          </p:cNvPr>
          <p:cNvCxnSpPr>
            <a:cxnSpLocks/>
          </p:cNvCxnSpPr>
          <p:nvPr/>
        </p:nvCxnSpPr>
        <p:spPr bwMode="auto">
          <a:xfrm>
            <a:off x="4890186" y="3116734"/>
            <a:ext cx="574589" cy="286008"/>
          </a:xfrm>
          <a:prstGeom prst="straightConnector1">
            <a:avLst/>
          </a:prstGeom>
          <a:ln w="44450">
            <a:solidFill>
              <a:schemeClr val="tx2"/>
            </a:solidFill>
            <a:headEnd type="none" w="med" len="med"/>
            <a:tailEnd type="triangle"/>
          </a:ln>
        </p:spPr>
        <p:style>
          <a:lnRef idx="1">
            <a:schemeClr val="dk1"/>
          </a:lnRef>
          <a:fillRef idx="0">
            <a:schemeClr val="dk1"/>
          </a:fillRef>
          <a:effectRef idx="0">
            <a:schemeClr val="dk1"/>
          </a:effectRef>
          <a:fontRef idx="minor">
            <a:schemeClr val="tx1"/>
          </a:fontRef>
        </p:style>
      </p:cxnSp>
      <p:sp>
        <p:nvSpPr>
          <p:cNvPr id="3" name="Rectangle 2">
            <a:extLst>
              <a:ext uri="{FF2B5EF4-FFF2-40B4-BE49-F238E27FC236}">
                <a16:creationId xmlns:a16="http://schemas.microsoft.com/office/drawing/2014/main" id="{15CEFF98-4327-FF47-A5D4-13773F5580DB}"/>
              </a:ext>
            </a:extLst>
          </p:cNvPr>
          <p:cNvSpPr/>
          <p:nvPr/>
        </p:nvSpPr>
        <p:spPr bwMode="auto">
          <a:xfrm>
            <a:off x="5638800" y="4193767"/>
            <a:ext cx="777442" cy="333825"/>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800" b="0" i="0" u="none" strike="noStrike" cap="none" normalizeH="0" baseline="0" dirty="0">
                <a:ln>
                  <a:noFill/>
                </a:ln>
                <a:solidFill>
                  <a:schemeClr val="tx2"/>
                </a:solidFill>
                <a:effectLst/>
                <a:latin typeface="Times New Roman" pitchFamily="18" charset="0"/>
              </a:rPr>
              <a:t>arc</a:t>
            </a:r>
          </a:p>
        </p:txBody>
      </p:sp>
    </p:spTree>
    <p:extLst>
      <p:ext uri="{BB962C8B-B14F-4D97-AF65-F5344CB8AC3E}">
        <p14:creationId xmlns:p14="http://schemas.microsoft.com/office/powerpoint/2010/main" val="18759873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Number Placeholder 5">
            <a:extLst>
              <a:ext uri="{FF2B5EF4-FFF2-40B4-BE49-F238E27FC236}">
                <a16:creationId xmlns:a16="http://schemas.microsoft.com/office/drawing/2014/main" id="{B81B2249-5F7D-994E-B490-5B7645649BC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77A6DFAA-08CE-1B44-84EE-CAF882E1216D}" type="slidenum">
              <a:rPr lang="en-US" altLang="en-US" sz="1400" smtClean="0"/>
              <a:pPr>
                <a:spcBef>
                  <a:spcPct val="0"/>
                </a:spcBef>
                <a:buFontTx/>
                <a:buNone/>
              </a:pPr>
              <a:t>30</a:t>
            </a:fld>
            <a:endParaRPr lang="en-US" altLang="en-US" sz="1400"/>
          </a:p>
        </p:txBody>
      </p:sp>
      <p:sp>
        <p:nvSpPr>
          <p:cNvPr id="41986" name="Rectangle 3">
            <a:extLst>
              <a:ext uri="{FF2B5EF4-FFF2-40B4-BE49-F238E27FC236}">
                <a16:creationId xmlns:a16="http://schemas.microsoft.com/office/drawing/2014/main" id="{8DC70ECF-CB21-B842-BC90-FFBF3AD6047F}"/>
              </a:ext>
            </a:extLst>
          </p:cNvPr>
          <p:cNvSpPr>
            <a:spLocks noChangeArrowheads="1"/>
          </p:cNvSpPr>
          <p:nvPr/>
        </p:nvSpPr>
        <p:spPr bwMode="auto">
          <a:xfrm>
            <a:off x="2590800" y="228600"/>
            <a:ext cx="3481722" cy="585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eaLnBrk="1" hangingPunct="1">
              <a:spcBef>
                <a:spcPct val="0"/>
              </a:spcBef>
              <a:buFontTx/>
              <a:buNone/>
            </a:pPr>
            <a:r>
              <a:rPr lang="en-US" altLang="en-US" dirty="0">
                <a:solidFill>
                  <a:schemeClr val="tx1"/>
                </a:solidFill>
              </a:rPr>
              <a:t>Graph of 2019 class</a:t>
            </a:r>
          </a:p>
        </p:txBody>
      </p:sp>
      <p:pic>
        <p:nvPicPr>
          <p:cNvPr id="3" name="Picture 2">
            <a:extLst>
              <a:ext uri="{FF2B5EF4-FFF2-40B4-BE49-F238E27FC236}">
                <a16:creationId xmlns:a16="http://schemas.microsoft.com/office/drawing/2014/main" id="{9DD1A9EE-E476-DF46-BD83-D2E447D80466}"/>
              </a:ext>
            </a:extLst>
          </p:cNvPr>
          <p:cNvPicPr>
            <a:picLocks noChangeAspect="1"/>
          </p:cNvPicPr>
          <p:nvPr/>
        </p:nvPicPr>
        <p:blipFill rotWithShape="1">
          <a:blip r:embed="rId3">
            <a:extLst>
              <a:ext uri="{28A0092B-C50C-407E-A947-70E740481C1C}">
                <a14:useLocalDpi xmlns:a14="http://schemas.microsoft.com/office/drawing/2010/main" val="0"/>
              </a:ext>
            </a:extLst>
          </a:blip>
          <a:srcRect l="34167" t="18750" r="25833" b="26250"/>
          <a:stretch/>
        </p:blipFill>
        <p:spPr>
          <a:xfrm>
            <a:off x="2590801" y="1035051"/>
            <a:ext cx="5188526" cy="4756149"/>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Number Placeholder 5">
            <a:extLst>
              <a:ext uri="{FF2B5EF4-FFF2-40B4-BE49-F238E27FC236}">
                <a16:creationId xmlns:a16="http://schemas.microsoft.com/office/drawing/2014/main" id="{5BF58394-6E38-8449-A29B-2EAAA4CE947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D9B5B256-B2B9-8D44-A2CD-C4562548DF2D}" type="slidenum">
              <a:rPr lang="en-US" altLang="en-US" sz="1400" smtClean="0"/>
              <a:pPr>
                <a:spcBef>
                  <a:spcPct val="0"/>
                </a:spcBef>
                <a:buFontTx/>
                <a:buNone/>
              </a:pPr>
              <a:t>31</a:t>
            </a:fld>
            <a:endParaRPr lang="en-US" altLang="en-US" sz="1400"/>
          </a:p>
        </p:txBody>
      </p:sp>
      <p:sp>
        <p:nvSpPr>
          <p:cNvPr id="44034" name="Rectangle 2">
            <a:extLst>
              <a:ext uri="{FF2B5EF4-FFF2-40B4-BE49-F238E27FC236}">
                <a16:creationId xmlns:a16="http://schemas.microsoft.com/office/drawing/2014/main" id="{5E96D5B9-FABF-484D-A962-E6AE99B6D228}"/>
              </a:ext>
            </a:extLst>
          </p:cNvPr>
          <p:cNvSpPr>
            <a:spLocks noGrp="1" noChangeArrowheads="1"/>
          </p:cNvSpPr>
          <p:nvPr>
            <p:ph type="title"/>
          </p:nvPr>
        </p:nvSpPr>
        <p:spPr/>
        <p:txBody>
          <a:bodyPr/>
          <a:lstStyle/>
          <a:p>
            <a:r>
              <a:rPr lang="en-US" altLang="en-US"/>
              <a:t>Nominations vs. Roster</a:t>
            </a:r>
          </a:p>
        </p:txBody>
      </p:sp>
      <p:sp>
        <p:nvSpPr>
          <p:cNvPr id="44035" name="Rectangle 3">
            <a:extLst>
              <a:ext uri="{FF2B5EF4-FFF2-40B4-BE49-F238E27FC236}">
                <a16:creationId xmlns:a16="http://schemas.microsoft.com/office/drawing/2014/main" id="{EBF18136-6167-9042-A2B3-890EC06DA934}"/>
              </a:ext>
            </a:extLst>
          </p:cNvPr>
          <p:cNvSpPr>
            <a:spLocks noGrp="1" noChangeArrowheads="1"/>
          </p:cNvSpPr>
          <p:nvPr>
            <p:ph type="body" idx="1"/>
          </p:nvPr>
        </p:nvSpPr>
        <p:spPr/>
        <p:txBody>
          <a:bodyPr/>
          <a:lstStyle/>
          <a:p>
            <a:pPr>
              <a:lnSpc>
                <a:spcPct val="90000"/>
              </a:lnSpc>
            </a:pPr>
            <a:r>
              <a:rPr lang="en-US" altLang="en-US"/>
              <a:t>Nominations</a:t>
            </a:r>
          </a:p>
          <a:p>
            <a:pPr lvl="1">
              <a:lnSpc>
                <a:spcPct val="90000"/>
              </a:lnSpc>
            </a:pPr>
            <a:r>
              <a:rPr lang="en-US" altLang="en-US"/>
              <a:t>Less demanding for Respondents</a:t>
            </a:r>
          </a:p>
          <a:p>
            <a:pPr lvl="1">
              <a:lnSpc>
                <a:spcPct val="90000"/>
              </a:lnSpc>
            </a:pPr>
            <a:r>
              <a:rPr lang="en-US" altLang="en-US"/>
              <a:t>Unaided measure </a:t>
            </a:r>
          </a:p>
          <a:p>
            <a:pPr lvl="1">
              <a:lnSpc>
                <a:spcPct val="90000"/>
              </a:lnSpc>
            </a:pPr>
            <a:r>
              <a:rPr lang="en-US" altLang="en-US"/>
              <a:t>Rank order of nominations has meaning, 1</a:t>
            </a:r>
            <a:r>
              <a:rPr lang="en-US" altLang="en-US" baseline="30000"/>
              <a:t>st</a:t>
            </a:r>
            <a:r>
              <a:rPr lang="en-US" altLang="en-US"/>
              <a:t> might be closest, 2</a:t>
            </a:r>
            <a:r>
              <a:rPr lang="en-US" altLang="en-US" baseline="30000"/>
              <a:t>nd</a:t>
            </a:r>
            <a:r>
              <a:rPr lang="en-US" altLang="en-US"/>
              <a:t> next closest, etc.</a:t>
            </a:r>
          </a:p>
          <a:p>
            <a:pPr lvl="1">
              <a:lnSpc>
                <a:spcPct val="90000"/>
              </a:lnSpc>
            </a:pPr>
            <a:r>
              <a:rPr lang="en-US" altLang="en-US"/>
              <a:t>If network is too dense, can restrict to fewer alters (e.g., only take 1</a:t>
            </a:r>
            <a:r>
              <a:rPr lang="en-US" altLang="en-US" baseline="30000"/>
              <a:t>st</a:t>
            </a:r>
            <a:r>
              <a:rPr lang="en-US" altLang="en-US"/>
              <a:t> 3 nominations)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Number Placeholder 5">
            <a:extLst>
              <a:ext uri="{FF2B5EF4-FFF2-40B4-BE49-F238E27FC236}">
                <a16:creationId xmlns:a16="http://schemas.microsoft.com/office/drawing/2014/main" id="{01F02323-F86F-B441-842E-7C2E98535A1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027FF70B-C458-B944-9A01-4F27396BE684}" type="slidenum">
              <a:rPr lang="en-US" altLang="en-US" sz="1400" smtClean="0"/>
              <a:pPr>
                <a:spcBef>
                  <a:spcPct val="0"/>
                </a:spcBef>
                <a:buFontTx/>
                <a:buNone/>
              </a:pPr>
              <a:t>32</a:t>
            </a:fld>
            <a:endParaRPr lang="en-US" altLang="en-US" sz="1400"/>
          </a:p>
        </p:txBody>
      </p:sp>
      <p:sp>
        <p:nvSpPr>
          <p:cNvPr id="46082" name="Rectangle 2">
            <a:extLst>
              <a:ext uri="{FF2B5EF4-FFF2-40B4-BE49-F238E27FC236}">
                <a16:creationId xmlns:a16="http://schemas.microsoft.com/office/drawing/2014/main" id="{52E16405-DD74-1E4E-88F1-E16CF6FAA24E}"/>
              </a:ext>
            </a:extLst>
          </p:cNvPr>
          <p:cNvSpPr>
            <a:spLocks noGrp="1" noChangeArrowheads="1"/>
          </p:cNvSpPr>
          <p:nvPr>
            <p:ph type="title"/>
          </p:nvPr>
        </p:nvSpPr>
        <p:spPr>
          <a:xfrm>
            <a:off x="685800" y="304800"/>
            <a:ext cx="7772400" cy="1143000"/>
          </a:xfrm>
        </p:spPr>
        <p:txBody>
          <a:bodyPr/>
          <a:lstStyle/>
          <a:p>
            <a:r>
              <a:rPr lang="en-US" altLang="en-US"/>
              <a:t>Roster</a:t>
            </a:r>
          </a:p>
        </p:txBody>
      </p:sp>
      <p:sp>
        <p:nvSpPr>
          <p:cNvPr id="46083" name="Rectangle 3">
            <a:extLst>
              <a:ext uri="{FF2B5EF4-FFF2-40B4-BE49-F238E27FC236}">
                <a16:creationId xmlns:a16="http://schemas.microsoft.com/office/drawing/2014/main" id="{2185CC15-E753-F74A-A7F5-DC13BB401C3A}"/>
              </a:ext>
            </a:extLst>
          </p:cNvPr>
          <p:cNvSpPr>
            <a:spLocks noGrp="1" noChangeArrowheads="1"/>
          </p:cNvSpPr>
          <p:nvPr>
            <p:ph type="body" idx="1"/>
          </p:nvPr>
        </p:nvSpPr>
        <p:spPr>
          <a:xfrm>
            <a:off x="609600" y="1600200"/>
            <a:ext cx="7924800" cy="4343400"/>
          </a:xfrm>
        </p:spPr>
        <p:txBody>
          <a:bodyPr/>
          <a:lstStyle/>
          <a:p>
            <a:r>
              <a:rPr lang="en-US" altLang="en-US"/>
              <a:t>Roster</a:t>
            </a:r>
          </a:p>
          <a:p>
            <a:pPr lvl="1"/>
            <a:r>
              <a:rPr lang="en-US" altLang="en-US"/>
              <a:t>Requires respondent to read all names</a:t>
            </a:r>
          </a:p>
          <a:p>
            <a:pPr lvl="1"/>
            <a:r>
              <a:rPr lang="en-US" altLang="en-US"/>
              <a:t>May be biased by the way the list is formed, alphabetical for example</a:t>
            </a:r>
          </a:p>
          <a:p>
            <a:pPr lvl="1"/>
            <a:r>
              <a:rPr lang="en-US" altLang="en-US"/>
              <a:t>If someone is left off list creates problems</a:t>
            </a:r>
          </a:p>
          <a:p>
            <a:pPr lvl="1"/>
            <a:r>
              <a:rPr lang="en-US" altLang="en-US"/>
              <a:t>Cannot rank order choices, though you can put in a rating scale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Number Placeholder 5">
            <a:extLst>
              <a:ext uri="{FF2B5EF4-FFF2-40B4-BE49-F238E27FC236}">
                <a16:creationId xmlns:a16="http://schemas.microsoft.com/office/drawing/2014/main" id="{80E8142F-4AEF-F64C-9016-D70D3ABE7BA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353DD2EF-2904-E346-A070-F5502B0B98C4}" type="slidenum">
              <a:rPr lang="en-US" altLang="en-US" sz="1400" smtClean="0"/>
              <a:pPr>
                <a:spcBef>
                  <a:spcPct val="0"/>
                </a:spcBef>
                <a:buFontTx/>
                <a:buNone/>
              </a:pPr>
              <a:t>33</a:t>
            </a:fld>
            <a:endParaRPr lang="en-US" altLang="en-US" sz="1400"/>
          </a:p>
        </p:txBody>
      </p:sp>
      <p:sp>
        <p:nvSpPr>
          <p:cNvPr id="48130" name="Rectangle 2">
            <a:extLst>
              <a:ext uri="{FF2B5EF4-FFF2-40B4-BE49-F238E27FC236}">
                <a16:creationId xmlns:a16="http://schemas.microsoft.com/office/drawing/2014/main" id="{E3497D7F-7F36-5D45-8473-14E68AFC633D}"/>
              </a:ext>
            </a:extLst>
          </p:cNvPr>
          <p:cNvSpPr>
            <a:spLocks noGrp="1" noChangeArrowheads="1"/>
          </p:cNvSpPr>
          <p:nvPr>
            <p:ph type="title"/>
          </p:nvPr>
        </p:nvSpPr>
        <p:spPr/>
        <p:txBody>
          <a:bodyPr/>
          <a:lstStyle/>
          <a:p>
            <a:r>
              <a:rPr lang="en-US" altLang="en-US"/>
              <a:t>4. Two-Mode Data</a:t>
            </a:r>
          </a:p>
        </p:txBody>
      </p:sp>
      <p:sp>
        <p:nvSpPr>
          <p:cNvPr id="48131" name="Rectangle 3">
            <a:extLst>
              <a:ext uri="{FF2B5EF4-FFF2-40B4-BE49-F238E27FC236}">
                <a16:creationId xmlns:a16="http://schemas.microsoft.com/office/drawing/2014/main" id="{F8D1E1E4-136B-A44C-8377-DC81BA1EB91A}"/>
              </a:ext>
            </a:extLst>
          </p:cNvPr>
          <p:cNvSpPr>
            <a:spLocks noGrp="1" noChangeArrowheads="1"/>
          </p:cNvSpPr>
          <p:nvPr>
            <p:ph type="body" idx="1"/>
          </p:nvPr>
        </p:nvSpPr>
        <p:spPr/>
        <p:txBody>
          <a:bodyPr/>
          <a:lstStyle/>
          <a:p>
            <a:r>
              <a:rPr lang="en-US" altLang="en-US" dirty="0"/>
              <a:t>People who attend the same events or belong to the same groups are linked through their joint participation</a:t>
            </a:r>
          </a:p>
          <a:p>
            <a:r>
              <a:rPr lang="en-US" altLang="en-US" dirty="0"/>
              <a:t>Matrix manipulation of the affiliation matrix provides two matrices indicating dual nature of persons and groups.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le 1">
            <a:extLst>
              <a:ext uri="{FF2B5EF4-FFF2-40B4-BE49-F238E27FC236}">
                <a16:creationId xmlns:a16="http://schemas.microsoft.com/office/drawing/2014/main" id="{5916375C-199B-F948-9539-BE024E620C49}"/>
              </a:ext>
            </a:extLst>
          </p:cNvPr>
          <p:cNvSpPr>
            <a:spLocks noGrp="1" noChangeArrowheads="1"/>
          </p:cNvSpPr>
          <p:nvPr>
            <p:ph type="title"/>
          </p:nvPr>
        </p:nvSpPr>
        <p:spPr/>
        <p:txBody>
          <a:bodyPr/>
          <a:lstStyle/>
          <a:p>
            <a:r>
              <a:rPr lang="en-US" altLang="en-US"/>
              <a:t>Student Dissertation Committees</a:t>
            </a:r>
          </a:p>
        </p:txBody>
      </p:sp>
      <p:sp>
        <p:nvSpPr>
          <p:cNvPr id="52226" name="Slide Number Placeholder 3">
            <a:extLst>
              <a:ext uri="{FF2B5EF4-FFF2-40B4-BE49-F238E27FC236}">
                <a16:creationId xmlns:a16="http://schemas.microsoft.com/office/drawing/2014/main" id="{A0B039A0-1E96-5E40-B6FF-82B5E1099E87}"/>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09FC3176-3A10-964D-84C0-2B73C0F2EAFA}" type="slidenum">
              <a:rPr lang="en-US" altLang="en-US" sz="1400" smtClean="0"/>
              <a:pPr>
                <a:spcBef>
                  <a:spcPct val="0"/>
                </a:spcBef>
                <a:buFontTx/>
                <a:buNone/>
              </a:pPr>
              <a:t>34</a:t>
            </a:fld>
            <a:endParaRPr lang="en-US" altLang="en-US" sz="1400"/>
          </a:p>
        </p:txBody>
      </p:sp>
      <p:pic>
        <p:nvPicPr>
          <p:cNvPr id="52227" name="Picture 2">
            <a:extLst>
              <a:ext uri="{FF2B5EF4-FFF2-40B4-BE49-F238E27FC236}">
                <a16:creationId xmlns:a16="http://schemas.microsoft.com/office/drawing/2014/main" id="{E4290794-E6E7-9846-95BC-733A8B1B426C}"/>
              </a:ext>
            </a:extLst>
          </p:cNvPr>
          <p:cNvPicPr>
            <a:picLocks noGrp="1" noChangeAspect="1" noChangeArrowheads="1"/>
          </p:cNvPicPr>
          <p:nvPr>
            <p:ph type="tbl" idx="1"/>
          </p:nvPr>
        </p:nvPicPr>
        <p:blipFill>
          <a:blip r:embed="rId2">
            <a:extLst>
              <a:ext uri="{28A0092B-C50C-407E-A947-70E740481C1C}">
                <a14:useLocalDpi xmlns:a14="http://schemas.microsoft.com/office/drawing/2010/main" val="0"/>
              </a:ext>
            </a:extLst>
          </a:blip>
          <a:srcRect/>
          <a:stretch>
            <a:fillRect/>
          </a:stretch>
        </p:blipFill>
        <p:spPr>
          <a:xfrm>
            <a:off x="457200" y="1828800"/>
            <a:ext cx="7010400" cy="4656138"/>
          </a:xfr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a:extLst>
              <a:ext uri="{FF2B5EF4-FFF2-40B4-BE49-F238E27FC236}">
                <a16:creationId xmlns:a16="http://schemas.microsoft.com/office/drawing/2014/main" id="{61FFAA68-4350-F042-9F09-34B14C00FD35}"/>
              </a:ext>
            </a:extLst>
          </p:cNvPr>
          <p:cNvSpPr>
            <a:spLocks noGrp="1" noChangeArrowheads="1"/>
          </p:cNvSpPr>
          <p:nvPr>
            <p:ph type="title"/>
          </p:nvPr>
        </p:nvSpPr>
        <p:spPr>
          <a:xfrm>
            <a:off x="228600" y="609600"/>
            <a:ext cx="8763000" cy="1143000"/>
          </a:xfrm>
        </p:spPr>
        <p:txBody>
          <a:bodyPr/>
          <a:lstStyle/>
          <a:p>
            <a:r>
              <a:rPr lang="en-US" altLang="en-US"/>
              <a:t>Faculty Served on Same Committee</a:t>
            </a:r>
          </a:p>
        </p:txBody>
      </p:sp>
      <p:pic>
        <p:nvPicPr>
          <p:cNvPr id="53250" name="Picture 4">
            <a:extLst>
              <a:ext uri="{FF2B5EF4-FFF2-40B4-BE49-F238E27FC236}">
                <a16:creationId xmlns:a16="http://schemas.microsoft.com/office/drawing/2014/main" id="{028A10D4-B588-394A-8D14-F5125F57A12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2238" y="1676400"/>
            <a:ext cx="8385175" cy="494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Title 1">
            <a:extLst>
              <a:ext uri="{FF2B5EF4-FFF2-40B4-BE49-F238E27FC236}">
                <a16:creationId xmlns:a16="http://schemas.microsoft.com/office/drawing/2014/main" id="{A6F39B61-5D24-324F-8763-C9C552ED04CE}"/>
              </a:ext>
            </a:extLst>
          </p:cNvPr>
          <p:cNvSpPr>
            <a:spLocks noGrp="1" noChangeArrowheads="1"/>
          </p:cNvSpPr>
          <p:nvPr>
            <p:ph type="title"/>
          </p:nvPr>
        </p:nvSpPr>
        <p:spPr/>
        <p:txBody>
          <a:bodyPr/>
          <a:lstStyle/>
          <a:p>
            <a:r>
              <a:rPr lang="en-US" altLang="en-US"/>
              <a:t>Faculty Co-membership</a:t>
            </a:r>
          </a:p>
        </p:txBody>
      </p:sp>
      <p:sp>
        <p:nvSpPr>
          <p:cNvPr id="54274" name="Slide Number Placeholder 3">
            <a:extLst>
              <a:ext uri="{FF2B5EF4-FFF2-40B4-BE49-F238E27FC236}">
                <a16:creationId xmlns:a16="http://schemas.microsoft.com/office/drawing/2014/main" id="{C66F84E3-DE4F-7F4F-93FC-A17B3CBFBDF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CAAF06FE-3252-AB47-9E9D-CAA8134A15B4}" type="slidenum">
              <a:rPr lang="en-US" altLang="en-US" sz="1400" smtClean="0"/>
              <a:pPr>
                <a:spcBef>
                  <a:spcPct val="0"/>
                </a:spcBef>
                <a:buFontTx/>
                <a:buNone/>
              </a:pPr>
              <a:t>36</a:t>
            </a:fld>
            <a:endParaRPr lang="en-US" altLang="en-US" sz="1400"/>
          </a:p>
        </p:txBody>
      </p:sp>
      <p:pic>
        <p:nvPicPr>
          <p:cNvPr id="54275" name="Table Placeholder 4">
            <a:extLst>
              <a:ext uri="{FF2B5EF4-FFF2-40B4-BE49-F238E27FC236}">
                <a16:creationId xmlns:a16="http://schemas.microsoft.com/office/drawing/2014/main" id="{ABB3C18F-B611-7944-B371-A1E462C37648}"/>
              </a:ext>
            </a:extLst>
          </p:cNvPr>
          <p:cNvPicPr>
            <a:picLocks noGrp="1" noChangeAspect="1" noChangeArrowheads="1"/>
          </p:cNvPicPr>
          <p:nvPr>
            <p:ph type="tbl" idx="1"/>
          </p:nvPr>
        </p:nvPicPr>
        <p:blipFill>
          <a:blip r:embed="rId2">
            <a:extLst>
              <a:ext uri="{28A0092B-C50C-407E-A947-70E740481C1C}">
                <a14:useLocalDpi xmlns:a14="http://schemas.microsoft.com/office/drawing/2010/main" val="0"/>
              </a:ext>
            </a:extLst>
          </a:blip>
          <a:srcRect/>
          <a:stretch>
            <a:fillRect/>
          </a:stretch>
        </p:blipFill>
        <p:spPr>
          <a:xfrm>
            <a:off x="747713" y="1981200"/>
            <a:ext cx="7648575" cy="4114800"/>
          </a:xfr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45647-2A2F-6044-A12C-6103CE42EC2D}"/>
              </a:ext>
            </a:extLst>
          </p:cNvPr>
          <p:cNvSpPr>
            <a:spLocks noGrp="1"/>
          </p:cNvSpPr>
          <p:nvPr>
            <p:ph type="title"/>
          </p:nvPr>
        </p:nvSpPr>
        <p:spPr>
          <a:xfrm>
            <a:off x="685800" y="609600"/>
            <a:ext cx="7772400" cy="818511"/>
          </a:xfrm>
        </p:spPr>
        <p:txBody>
          <a:bodyPr/>
          <a:lstStyle/>
          <a:p>
            <a:r>
              <a:rPr lang="en-US" dirty="0"/>
              <a:t>Flavor Network</a:t>
            </a:r>
          </a:p>
        </p:txBody>
      </p:sp>
      <p:sp>
        <p:nvSpPr>
          <p:cNvPr id="4" name="Slide Number Placeholder 3">
            <a:extLst>
              <a:ext uri="{FF2B5EF4-FFF2-40B4-BE49-F238E27FC236}">
                <a16:creationId xmlns:a16="http://schemas.microsoft.com/office/drawing/2014/main" id="{8E30797B-C2A8-AC49-95C4-18A59955F2D5}"/>
              </a:ext>
            </a:extLst>
          </p:cNvPr>
          <p:cNvSpPr>
            <a:spLocks noGrp="1"/>
          </p:cNvSpPr>
          <p:nvPr>
            <p:ph type="sldNum" sz="quarter" idx="12"/>
          </p:nvPr>
        </p:nvSpPr>
        <p:spPr/>
        <p:txBody>
          <a:bodyPr/>
          <a:lstStyle/>
          <a:p>
            <a:pPr>
              <a:defRPr/>
            </a:pPr>
            <a:fld id="{8308705C-5879-9344-B47C-738953242F32}" type="slidenum">
              <a:rPr lang="en-US" altLang="en-US" smtClean="0"/>
              <a:pPr>
                <a:defRPr/>
              </a:pPr>
              <a:t>37</a:t>
            </a:fld>
            <a:endParaRPr lang="en-US" altLang="en-US"/>
          </a:p>
        </p:txBody>
      </p:sp>
      <p:pic>
        <p:nvPicPr>
          <p:cNvPr id="6" name="Picture 5">
            <a:extLst>
              <a:ext uri="{FF2B5EF4-FFF2-40B4-BE49-F238E27FC236}">
                <a16:creationId xmlns:a16="http://schemas.microsoft.com/office/drawing/2014/main" id="{BC287DC2-31E9-1F4A-B71B-249EB21FE6A3}"/>
              </a:ext>
            </a:extLst>
          </p:cNvPr>
          <p:cNvPicPr>
            <a:picLocks noChangeAspect="1"/>
          </p:cNvPicPr>
          <p:nvPr/>
        </p:nvPicPr>
        <p:blipFill rotWithShape="1">
          <a:blip r:embed="rId2">
            <a:extLst>
              <a:ext uri="{28A0092B-C50C-407E-A947-70E740481C1C}">
                <a14:useLocalDpi xmlns:a14="http://schemas.microsoft.com/office/drawing/2010/main" val="0"/>
              </a:ext>
            </a:extLst>
          </a:blip>
          <a:srcRect r="16538" b="35561"/>
          <a:stretch/>
        </p:blipFill>
        <p:spPr>
          <a:xfrm>
            <a:off x="838200" y="1600200"/>
            <a:ext cx="7260182" cy="4527884"/>
          </a:xfrm>
          <a:prstGeom prst="rect">
            <a:avLst/>
          </a:prstGeom>
        </p:spPr>
      </p:pic>
      <p:sp>
        <p:nvSpPr>
          <p:cNvPr id="7" name="TextBox 6">
            <a:extLst>
              <a:ext uri="{FF2B5EF4-FFF2-40B4-BE49-F238E27FC236}">
                <a16:creationId xmlns:a16="http://schemas.microsoft.com/office/drawing/2014/main" id="{94B93A8A-6876-764C-988A-CD555B606851}"/>
              </a:ext>
            </a:extLst>
          </p:cNvPr>
          <p:cNvSpPr txBox="1"/>
          <p:nvPr/>
        </p:nvSpPr>
        <p:spPr>
          <a:xfrm>
            <a:off x="685800" y="6164179"/>
            <a:ext cx="8233792" cy="369332"/>
          </a:xfrm>
          <a:prstGeom prst="rect">
            <a:avLst/>
          </a:prstGeom>
          <a:noFill/>
        </p:spPr>
        <p:txBody>
          <a:bodyPr wrap="none" rtlCol="0">
            <a:spAutoFit/>
          </a:bodyPr>
          <a:lstStyle/>
          <a:p>
            <a:r>
              <a:rPr lang="en-US" sz="1800" dirty="0" err="1"/>
              <a:t>Ahn</a:t>
            </a:r>
            <a:r>
              <a:rPr lang="en-US" sz="1800" dirty="0"/>
              <a:t> et al., (2011). Flavor network and the principles of food pairing. </a:t>
            </a:r>
            <a:r>
              <a:rPr lang="en-US" sz="1800" i="1" dirty="0"/>
              <a:t>Scientific reports</a:t>
            </a:r>
            <a:r>
              <a:rPr lang="en-US" sz="1800" dirty="0"/>
              <a:t>.</a:t>
            </a:r>
          </a:p>
        </p:txBody>
      </p:sp>
    </p:spTree>
    <p:extLst>
      <p:ext uri="{BB962C8B-B14F-4D97-AF65-F5344CB8AC3E}">
        <p14:creationId xmlns:p14="http://schemas.microsoft.com/office/powerpoint/2010/main" val="2314986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Slide Number Placeholder 5">
            <a:extLst>
              <a:ext uri="{FF2B5EF4-FFF2-40B4-BE49-F238E27FC236}">
                <a16:creationId xmlns:a16="http://schemas.microsoft.com/office/drawing/2014/main" id="{9770E452-790C-4B49-AEE9-7FE2629BB69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9ABD8041-A4B8-FE4C-BE80-80FBABF1DB8B}" type="slidenum">
              <a:rPr lang="en-US" altLang="en-US" sz="1400" smtClean="0"/>
              <a:pPr>
                <a:spcBef>
                  <a:spcPct val="0"/>
                </a:spcBef>
                <a:buFontTx/>
                <a:buNone/>
              </a:pPr>
              <a:t>4</a:t>
            </a:fld>
            <a:endParaRPr lang="en-US" altLang="en-US" sz="1400"/>
          </a:p>
        </p:txBody>
      </p:sp>
      <p:sp>
        <p:nvSpPr>
          <p:cNvPr id="63490" name="Rectangle 2">
            <a:extLst>
              <a:ext uri="{FF2B5EF4-FFF2-40B4-BE49-F238E27FC236}">
                <a16:creationId xmlns:a16="http://schemas.microsoft.com/office/drawing/2014/main" id="{191195ED-5115-4E4B-A11A-F0245212A423}"/>
              </a:ext>
            </a:extLst>
          </p:cNvPr>
          <p:cNvSpPr>
            <a:spLocks noGrp="1" noChangeArrowheads="1"/>
          </p:cNvSpPr>
          <p:nvPr>
            <p:ph type="title"/>
          </p:nvPr>
        </p:nvSpPr>
        <p:spPr/>
        <p:txBody>
          <a:bodyPr/>
          <a:lstStyle/>
          <a:p>
            <a:r>
              <a:rPr lang="en-US" altLang="en-US" sz="3600"/>
              <a:t>Types of Network Ties</a:t>
            </a:r>
          </a:p>
        </p:txBody>
      </p:sp>
      <p:sp>
        <p:nvSpPr>
          <p:cNvPr id="65539" name="Rectangle 3">
            <a:extLst>
              <a:ext uri="{FF2B5EF4-FFF2-40B4-BE49-F238E27FC236}">
                <a16:creationId xmlns:a16="http://schemas.microsoft.com/office/drawing/2014/main" id="{5B89B424-5895-2543-927B-7B837EAC4146}"/>
              </a:ext>
            </a:extLst>
          </p:cNvPr>
          <p:cNvSpPr>
            <a:spLocks noGrp="1" noChangeArrowheads="1"/>
          </p:cNvSpPr>
          <p:nvPr>
            <p:ph type="body" idx="1"/>
          </p:nvPr>
        </p:nvSpPr>
        <p:spPr/>
        <p:txBody>
          <a:bodyPr/>
          <a:lstStyle/>
          <a:p>
            <a:pPr>
              <a:buFontTx/>
              <a:buNone/>
              <a:defRPr/>
            </a:pPr>
            <a:r>
              <a:rPr lang="en-US" altLang="en-US" sz="2800" b="1" dirty="0"/>
              <a:t>1.</a:t>
            </a:r>
            <a:r>
              <a:rPr lang="en-US" altLang="en-US" sz="2800" dirty="0"/>
              <a:t>	 </a:t>
            </a:r>
            <a:r>
              <a:rPr lang="en-US" altLang="en-US" sz="2800" b="1" dirty="0"/>
              <a:t>Role</a:t>
            </a:r>
            <a:r>
              <a:rPr lang="en-US" altLang="en-US" sz="2800" dirty="0"/>
              <a:t> </a:t>
            </a:r>
            <a:r>
              <a:rPr lang="en-US" altLang="en-US" sz="2800" b="1" dirty="0"/>
              <a:t>based</a:t>
            </a:r>
            <a:r>
              <a:rPr lang="en-US" altLang="en-US" sz="2800" dirty="0"/>
              <a:t> – brother of, father of, friend of, enemy of, lover of, teacher of, boss of</a:t>
            </a:r>
          </a:p>
          <a:p>
            <a:pPr marL="514350" indent="-514350">
              <a:buFontTx/>
              <a:buAutoNum type="arabicPeriod" startAt="2"/>
              <a:defRPr/>
            </a:pPr>
            <a:r>
              <a:rPr lang="en-US" altLang="en-US" sz="2800" b="1" dirty="0"/>
              <a:t>Affective </a:t>
            </a:r>
            <a:r>
              <a:rPr lang="en-US" altLang="en-US" sz="2800" dirty="0"/>
              <a:t>– likes, loves, hates, admires </a:t>
            </a:r>
          </a:p>
          <a:p>
            <a:pPr marL="514350" indent="-514350">
              <a:buFontTx/>
              <a:buAutoNum type="arabicPeriod" startAt="2"/>
              <a:defRPr/>
            </a:pPr>
            <a:r>
              <a:rPr lang="en-US" altLang="en-US" sz="2800" b="1" dirty="0"/>
              <a:t>Cognitive </a:t>
            </a:r>
            <a:r>
              <a:rPr lang="en-US" altLang="en-US" sz="2800" dirty="0"/>
              <a:t>–</a:t>
            </a:r>
            <a:r>
              <a:rPr lang="en-US" altLang="en-US" sz="2800" b="1" dirty="0"/>
              <a:t> </a:t>
            </a:r>
            <a:r>
              <a:rPr lang="en-US" altLang="en-US" sz="2800" dirty="0"/>
              <a:t>is familiar with, knows</a:t>
            </a:r>
          </a:p>
          <a:p>
            <a:pPr marL="514350" indent="-514350">
              <a:buFontTx/>
              <a:buAutoNum type="arabicPeriod" startAt="2"/>
              <a:defRPr/>
            </a:pPr>
            <a:r>
              <a:rPr lang="en-US" altLang="en-US" sz="2800" b="1" dirty="0"/>
              <a:t>Interactive</a:t>
            </a:r>
            <a:r>
              <a:rPr lang="en-US" altLang="en-US" sz="2800" dirty="0"/>
              <a:t> –  has lunch with, sleeps with, talks to, plays games with </a:t>
            </a:r>
          </a:p>
        </p:txBody>
      </p:sp>
    </p:spTree>
    <p:extLst>
      <p:ext uri="{BB962C8B-B14F-4D97-AF65-F5344CB8AC3E}">
        <p14:creationId xmlns:p14="http://schemas.microsoft.com/office/powerpoint/2010/main" val="2209385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Number Placeholder 5">
            <a:extLst>
              <a:ext uri="{FF2B5EF4-FFF2-40B4-BE49-F238E27FC236}">
                <a16:creationId xmlns:a16="http://schemas.microsoft.com/office/drawing/2014/main" id="{57D42F46-D59A-DC45-A8C8-14B1105E009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7E4BEBFC-6A05-FF46-A41E-0D7FE991D249}" type="slidenum">
              <a:rPr lang="en-US" altLang="en-US" sz="1400" smtClean="0"/>
              <a:pPr>
                <a:spcBef>
                  <a:spcPct val="0"/>
                </a:spcBef>
                <a:buFontTx/>
                <a:buNone/>
              </a:pPr>
              <a:t>5</a:t>
            </a:fld>
            <a:endParaRPr lang="en-US" altLang="en-US" sz="1400"/>
          </a:p>
        </p:txBody>
      </p:sp>
      <p:sp>
        <p:nvSpPr>
          <p:cNvPr id="20482" name="Rectangle 2">
            <a:extLst>
              <a:ext uri="{FF2B5EF4-FFF2-40B4-BE49-F238E27FC236}">
                <a16:creationId xmlns:a16="http://schemas.microsoft.com/office/drawing/2014/main" id="{EEF906FF-DE3D-824F-AA90-0EAB155956BA}"/>
              </a:ext>
            </a:extLst>
          </p:cNvPr>
          <p:cNvSpPr>
            <a:spLocks noGrp="1" noChangeArrowheads="1"/>
          </p:cNvSpPr>
          <p:nvPr>
            <p:ph type="title"/>
          </p:nvPr>
        </p:nvSpPr>
        <p:spPr/>
        <p:txBody>
          <a:bodyPr/>
          <a:lstStyle/>
          <a:p>
            <a:r>
              <a:rPr lang="en-US" altLang="en-US" dirty="0"/>
              <a:t>Data Structure: Edge List</a:t>
            </a:r>
          </a:p>
        </p:txBody>
      </p:sp>
      <p:sp>
        <p:nvSpPr>
          <p:cNvPr id="20483" name="Rectangle 3">
            <a:extLst>
              <a:ext uri="{FF2B5EF4-FFF2-40B4-BE49-F238E27FC236}">
                <a16:creationId xmlns:a16="http://schemas.microsoft.com/office/drawing/2014/main" id="{F88906B8-3681-104D-8730-DEDF1BB5053E}"/>
              </a:ext>
            </a:extLst>
          </p:cNvPr>
          <p:cNvSpPr>
            <a:spLocks noGrp="1" noChangeArrowheads="1"/>
          </p:cNvSpPr>
          <p:nvPr>
            <p:ph type="body" idx="1"/>
          </p:nvPr>
        </p:nvSpPr>
        <p:spPr>
          <a:xfrm>
            <a:off x="685800" y="1981200"/>
            <a:ext cx="4161137" cy="4114800"/>
          </a:xfrm>
        </p:spPr>
        <p:txBody>
          <a:bodyPr/>
          <a:lstStyle/>
          <a:p>
            <a:pPr marL="0" indent="0">
              <a:buNone/>
            </a:pPr>
            <a:endParaRPr lang="en-US" altLang="en-US" dirty="0"/>
          </a:p>
        </p:txBody>
      </p:sp>
      <p:sp>
        <p:nvSpPr>
          <p:cNvPr id="2" name="Oval 1">
            <a:extLst>
              <a:ext uri="{FF2B5EF4-FFF2-40B4-BE49-F238E27FC236}">
                <a16:creationId xmlns:a16="http://schemas.microsoft.com/office/drawing/2014/main" id="{A0A64F86-A4C5-A04F-BA2B-3974B19468FC}"/>
              </a:ext>
            </a:extLst>
          </p:cNvPr>
          <p:cNvSpPr/>
          <p:nvPr/>
        </p:nvSpPr>
        <p:spPr bwMode="auto">
          <a:xfrm>
            <a:off x="745270" y="3116734"/>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B</a:t>
            </a:r>
          </a:p>
        </p:txBody>
      </p:sp>
      <p:sp>
        <p:nvSpPr>
          <p:cNvPr id="6" name="Oval 5">
            <a:extLst>
              <a:ext uri="{FF2B5EF4-FFF2-40B4-BE49-F238E27FC236}">
                <a16:creationId xmlns:a16="http://schemas.microsoft.com/office/drawing/2014/main" id="{487DEABE-2114-5847-9375-F12D8B34AF03}"/>
              </a:ext>
            </a:extLst>
          </p:cNvPr>
          <p:cNvSpPr/>
          <p:nvPr/>
        </p:nvSpPr>
        <p:spPr bwMode="auto">
          <a:xfrm>
            <a:off x="1851968" y="227541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A</a:t>
            </a:r>
          </a:p>
        </p:txBody>
      </p:sp>
      <p:sp>
        <p:nvSpPr>
          <p:cNvPr id="7" name="Oval 6">
            <a:extLst>
              <a:ext uri="{FF2B5EF4-FFF2-40B4-BE49-F238E27FC236}">
                <a16:creationId xmlns:a16="http://schemas.microsoft.com/office/drawing/2014/main" id="{EF9318A6-562E-1B4F-8B4D-B7C8494364CA}"/>
              </a:ext>
            </a:extLst>
          </p:cNvPr>
          <p:cNvSpPr/>
          <p:nvPr/>
        </p:nvSpPr>
        <p:spPr bwMode="auto">
          <a:xfrm>
            <a:off x="3283039" y="318981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D</a:t>
            </a:r>
          </a:p>
        </p:txBody>
      </p:sp>
      <p:sp>
        <p:nvSpPr>
          <p:cNvPr id="8" name="Oval 7">
            <a:extLst>
              <a:ext uri="{FF2B5EF4-FFF2-40B4-BE49-F238E27FC236}">
                <a16:creationId xmlns:a16="http://schemas.microsoft.com/office/drawing/2014/main" id="{ACE3F976-ED0C-624B-ABD3-6A965F80FF0F}"/>
              </a:ext>
            </a:extLst>
          </p:cNvPr>
          <p:cNvSpPr/>
          <p:nvPr/>
        </p:nvSpPr>
        <p:spPr bwMode="auto">
          <a:xfrm>
            <a:off x="1851968" y="487226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C</a:t>
            </a:r>
          </a:p>
        </p:txBody>
      </p:sp>
      <p:cxnSp>
        <p:nvCxnSpPr>
          <p:cNvPr id="4" name="Straight Arrow Connector 3">
            <a:extLst>
              <a:ext uri="{FF2B5EF4-FFF2-40B4-BE49-F238E27FC236}">
                <a16:creationId xmlns:a16="http://schemas.microsoft.com/office/drawing/2014/main" id="{86AC8034-C3AD-954C-81CF-305601B2538D}"/>
              </a:ext>
            </a:extLst>
          </p:cNvPr>
          <p:cNvCxnSpPr>
            <a:cxnSpLocks/>
          </p:cNvCxnSpPr>
          <p:nvPr/>
        </p:nvCxnSpPr>
        <p:spPr bwMode="auto">
          <a:xfrm>
            <a:off x="2309168" y="3259738"/>
            <a:ext cx="0" cy="1543629"/>
          </a:xfrm>
          <a:prstGeom prst="straightConnector1">
            <a:avLst/>
          </a:prstGeom>
          <a:ln w="44450">
            <a:solidFill>
              <a:schemeClr val="tx2"/>
            </a:solidFill>
            <a:headEnd type="none" w="med" len="med"/>
            <a:tailEnd type="non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A222051B-E187-4C4F-9109-99C6FA0B90A7}"/>
              </a:ext>
            </a:extLst>
          </p:cNvPr>
          <p:cNvCxnSpPr>
            <a:cxnSpLocks/>
          </p:cNvCxnSpPr>
          <p:nvPr/>
        </p:nvCxnSpPr>
        <p:spPr bwMode="auto">
          <a:xfrm flipH="1">
            <a:off x="2803438" y="4179879"/>
            <a:ext cx="809364" cy="1048651"/>
          </a:xfrm>
          <a:prstGeom prst="straightConnector1">
            <a:avLst/>
          </a:prstGeom>
          <a:ln w="44450">
            <a:headEnd type="none" w="med" len="med"/>
            <a:tailEnd type="non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F582DC03-3830-3942-A9FF-E1093A9B14D2}"/>
              </a:ext>
            </a:extLst>
          </p:cNvPr>
          <p:cNvCxnSpPr>
            <a:cxnSpLocks/>
          </p:cNvCxnSpPr>
          <p:nvPr/>
        </p:nvCxnSpPr>
        <p:spPr bwMode="auto">
          <a:xfrm>
            <a:off x="1552321" y="3965167"/>
            <a:ext cx="532883" cy="898278"/>
          </a:xfrm>
          <a:prstGeom prst="straightConnector1">
            <a:avLst/>
          </a:prstGeom>
          <a:ln w="44450">
            <a:headEnd type="none" w="med" len="med"/>
            <a:tailEnd type="non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76601778-0E25-8A4E-9550-C0B99732BE0C}"/>
              </a:ext>
            </a:extLst>
          </p:cNvPr>
          <p:cNvCxnSpPr>
            <a:cxnSpLocks/>
          </p:cNvCxnSpPr>
          <p:nvPr/>
        </p:nvCxnSpPr>
        <p:spPr bwMode="auto">
          <a:xfrm>
            <a:off x="2825838" y="2880474"/>
            <a:ext cx="515119" cy="447789"/>
          </a:xfrm>
          <a:prstGeom prst="straightConnector1">
            <a:avLst/>
          </a:prstGeom>
          <a:ln w="44450">
            <a:solidFill>
              <a:schemeClr val="tx2"/>
            </a:solidFill>
            <a:headEnd type="none" w="med" len="med"/>
            <a:tailEnd type="none"/>
          </a:ln>
        </p:spPr>
        <p:style>
          <a:lnRef idx="1">
            <a:schemeClr val="dk1"/>
          </a:lnRef>
          <a:fillRef idx="0">
            <a:schemeClr val="dk1"/>
          </a:fillRef>
          <a:effectRef idx="0">
            <a:schemeClr val="dk1"/>
          </a:effectRef>
          <a:fontRef idx="minor">
            <a:schemeClr val="tx1"/>
          </a:fontRef>
        </p:style>
      </p:cxnSp>
      <p:graphicFrame>
        <p:nvGraphicFramePr>
          <p:cNvPr id="10" name="Table 9">
            <a:extLst>
              <a:ext uri="{FF2B5EF4-FFF2-40B4-BE49-F238E27FC236}">
                <a16:creationId xmlns:a16="http://schemas.microsoft.com/office/drawing/2014/main" id="{220B69C2-A527-FB4A-B167-F6CF6B7368B1}"/>
              </a:ext>
            </a:extLst>
          </p:cNvPr>
          <p:cNvGraphicFramePr>
            <a:graphicFrameLocks noGrp="1"/>
          </p:cNvGraphicFramePr>
          <p:nvPr>
            <p:extLst>
              <p:ext uri="{D42A27DB-BD31-4B8C-83A1-F6EECF244321}">
                <p14:modId xmlns:p14="http://schemas.microsoft.com/office/powerpoint/2010/main" val="3018367993"/>
              </p:ext>
            </p:extLst>
          </p:nvPr>
        </p:nvGraphicFramePr>
        <p:xfrm>
          <a:off x="5039234" y="1981200"/>
          <a:ext cx="3418965" cy="2176465"/>
        </p:xfrm>
        <a:graphic>
          <a:graphicData uri="http://schemas.openxmlformats.org/drawingml/2006/table">
            <a:tbl>
              <a:tblPr firstRow="1" bandRow="1">
                <a:tableStyleId>{00A15C55-8517-42AA-B614-E9B94910E393}</a:tableStyleId>
              </a:tblPr>
              <a:tblGrid>
                <a:gridCol w="1139655">
                  <a:extLst>
                    <a:ext uri="{9D8B030D-6E8A-4147-A177-3AD203B41FA5}">
                      <a16:colId xmlns:a16="http://schemas.microsoft.com/office/drawing/2014/main" val="2699534592"/>
                    </a:ext>
                  </a:extLst>
                </a:gridCol>
                <a:gridCol w="1139655">
                  <a:extLst>
                    <a:ext uri="{9D8B030D-6E8A-4147-A177-3AD203B41FA5}">
                      <a16:colId xmlns:a16="http://schemas.microsoft.com/office/drawing/2014/main" val="3012534309"/>
                    </a:ext>
                  </a:extLst>
                </a:gridCol>
                <a:gridCol w="1139655">
                  <a:extLst>
                    <a:ext uri="{9D8B030D-6E8A-4147-A177-3AD203B41FA5}">
                      <a16:colId xmlns:a16="http://schemas.microsoft.com/office/drawing/2014/main" val="2612364180"/>
                    </a:ext>
                  </a:extLst>
                </a:gridCol>
              </a:tblGrid>
              <a:tr h="435293">
                <a:tc>
                  <a:txBody>
                    <a:bodyPr/>
                    <a:lstStyle/>
                    <a:p>
                      <a:r>
                        <a:rPr lang="en-US" dirty="0"/>
                        <a:t>Source</a:t>
                      </a:r>
                    </a:p>
                  </a:txBody>
                  <a:tcPr/>
                </a:tc>
                <a:tc>
                  <a:txBody>
                    <a:bodyPr/>
                    <a:lstStyle/>
                    <a:p>
                      <a:r>
                        <a:rPr lang="en-US" dirty="0"/>
                        <a:t>Target</a:t>
                      </a:r>
                    </a:p>
                  </a:txBody>
                  <a:tcPr/>
                </a:tc>
                <a:tc>
                  <a:txBody>
                    <a:bodyPr/>
                    <a:lstStyle/>
                    <a:p>
                      <a:r>
                        <a:rPr lang="en-US" dirty="0"/>
                        <a:t>Weight</a:t>
                      </a:r>
                    </a:p>
                  </a:txBody>
                  <a:tcPr/>
                </a:tc>
                <a:extLst>
                  <a:ext uri="{0D108BD9-81ED-4DB2-BD59-A6C34878D82A}">
                    <a16:rowId xmlns:a16="http://schemas.microsoft.com/office/drawing/2014/main" val="3268158797"/>
                  </a:ext>
                </a:extLst>
              </a:tr>
              <a:tr h="435293">
                <a:tc>
                  <a:txBody>
                    <a:bodyPr/>
                    <a:lstStyle/>
                    <a:p>
                      <a:r>
                        <a:rPr lang="en-US" dirty="0"/>
                        <a:t>A</a:t>
                      </a:r>
                    </a:p>
                  </a:txBody>
                  <a:tcPr/>
                </a:tc>
                <a:tc>
                  <a:txBody>
                    <a:bodyPr/>
                    <a:lstStyle/>
                    <a:p>
                      <a:r>
                        <a:rPr lang="en-US" dirty="0"/>
                        <a:t>D</a:t>
                      </a:r>
                    </a:p>
                  </a:txBody>
                  <a:tcPr/>
                </a:tc>
                <a:tc>
                  <a:txBody>
                    <a:bodyPr/>
                    <a:lstStyle/>
                    <a:p>
                      <a:r>
                        <a:rPr lang="en-US" dirty="0"/>
                        <a:t>1</a:t>
                      </a:r>
                    </a:p>
                  </a:txBody>
                  <a:tcPr/>
                </a:tc>
                <a:extLst>
                  <a:ext uri="{0D108BD9-81ED-4DB2-BD59-A6C34878D82A}">
                    <a16:rowId xmlns:a16="http://schemas.microsoft.com/office/drawing/2014/main" val="4122168056"/>
                  </a:ext>
                </a:extLst>
              </a:tr>
              <a:tr h="435293">
                <a:tc>
                  <a:txBody>
                    <a:bodyPr/>
                    <a:lstStyle/>
                    <a:p>
                      <a:r>
                        <a:rPr lang="en-US" dirty="0"/>
                        <a:t>A</a:t>
                      </a:r>
                    </a:p>
                  </a:txBody>
                  <a:tcPr/>
                </a:tc>
                <a:tc>
                  <a:txBody>
                    <a:bodyPr/>
                    <a:lstStyle/>
                    <a:p>
                      <a:r>
                        <a:rPr lang="en-US" dirty="0"/>
                        <a:t>C</a:t>
                      </a:r>
                    </a:p>
                  </a:txBody>
                  <a:tcPr/>
                </a:tc>
                <a:tc>
                  <a:txBody>
                    <a:bodyPr/>
                    <a:lstStyle/>
                    <a:p>
                      <a:r>
                        <a:rPr lang="en-US" dirty="0"/>
                        <a:t>1</a:t>
                      </a:r>
                    </a:p>
                  </a:txBody>
                  <a:tcPr/>
                </a:tc>
                <a:extLst>
                  <a:ext uri="{0D108BD9-81ED-4DB2-BD59-A6C34878D82A}">
                    <a16:rowId xmlns:a16="http://schemas.microsoft.com/office/drawing/2014/main" val="1382825904"/>
                  </a:ext>
                </a:extLst>
              </a:tr>
              <a:tr h="435293">
                <a:tc>
                  <a:txBody>
                    <a:bodyPr/>
                    <a:lstStyle/>
                    <a:p>
                      <a:r>
                        <a:rPr lang="en-US" dirty="0"/>
                        <a:t>B</a:t>
                      </a:r>
                    </a:p>
                  </a:txBody>
                  <a:tcPr/>
                </a:tc>
                <a:tc>
                  <a:txBody>
                    <a:bodyPr/>
                    <a:lstStyle/>
                    <a:p>
                      <a:r>
                        <a:rPr lang="en-US" dirty="0"/>
                        <a:t>C</a:t>
                      </a:r>
                    </a:p>
                  </a:txBody>
                  <a:tcPr/>
                </a:tc>
                <a:tc>
                  <a:txBody>
                    <a:bodyPr/>
                    <a:lstStyle/>
                    <a:p>
                      <a:r>
                        <a:rPr lang="en-US" dirty="0"/>
                        <a:t>1</a:t>
                      </a:r>
                    </a:p>
                  </a:txBody>
                  <a:tcPr/>
                </a:tc>
                <a:extLst>
                  <a:ext uri="{0D108BD9-81ED-4DB2-BD59-A6C34878D82A}">
                    <a16:rowId xmlns:a16="http://schemas.microsoft.com/office/drawing/2014/main" val="958857812"/>
                  </a:ext>
                </a:extLst>
              </a:tr>
              <a:tr h="435293">
                <a:tc>
                  <a:txBody>
                    <a:bodyPr/>
                    <a:lstStyle/>
                    <a:p>
                      <a:r>
                        <a:rPr lang="en-US" dirty="0"/>
                        <a:t>C</a:t>
                      </a:r>
                    </a:p>
                  </a:txBody>
                  <a:tcPr/>
                </a:tc>
                <a:tc>
                  <a:txBody>
                    <a:bodyPr/>
                    <a:lstStyle/>
                    <a:p>
                      <a:r>
                        <a:rPr lang="en-US" dirty="0"/>
                        <a:t>D</a:t>
                      </a:r>
                    </a:p>
                  </a:txBody>
                  <a:tcPr/>
                </a:tc>
                <a:tc>
                  <a:txBody>
                    <a:bodyPr/>
                    <a:lstStyle/>
                    <a:p>
                      <a:r>
                        <a:rPr lang="en-US" dirty="0"/>
                        <a:t>1</a:t>
                      </a:r>
                    </a:p>
                  </a:txBody>
                  <a:tcPr/>
                </a:tc>
                <a:extLst>
                  <a:ext uri="{0D108BD9-81ED-4DB2-BD59-A6C34878D82A}">
                    <a16:rowId xmlns:a16="http://schemas.microsoft.com/office/drawing/2014/main" val="4033574081"/>
                  </a:ext>
                </a:extLst>
              </a:tr>
            </a:tbl>
          </a:graphicData>
        </a:graphic>
      </p:graphicFrame>
    </p:spTree>
    <p:extLst>
      <p:ext uri="{BB962C8B-B14F-4D97-AF65-F5344CB8AC3E}">
        <p14:creationId xmlns:p14="http://schemas.microsoft.com/office/powerpoint/2010/main" val="2744440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Number Placeholder 5">
            <a:extLst>
              <a:ext uri="{FF2B5EF4-FFF2-40B4-BE49-F238E27FC236}">
                <a16:creationId xmlns:a16="http://schemas.microsoft.com/office/drawing/2014/main" id="{57D42F46-D59A-DC45-A8C8-14B1105E009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7E4BEBFC-6A05-FF46-A41E-0D7FE991D249}" type="slidenum">
              <a:rPr lang="en-US" altLang="en-US" sz="1400" smtClean="0"/>
              <a:pPr>
                <a:spcBef>
                  <a:spcPct val="0"/>
                </a:spcBef>
                <a:buFontTx/>
                <a:buNone/>
              </a:pPr>
              <a:t>6</a:t>
            </a:fld>
            <a:endParaRPr lang="en-US" altLang="en-US" sz="1400"/>
          </a:p>
        </p:txBody>
      </p:sp>
      <p:sp>
        <p:nvSpPr>
          <p:cNvPr id="20482" name="Rectangle 2">
            <a:extLst>
              <a:ext uri="{FF2B5EF4-FFF2-40B4-BE49-F238E27FC236}">
                <a16:creationId xmlns:a16="http://schemas.microsoft.com/office/drawing/2014/main" id="{EEF906FF-DE3D-824F-AA90-0EAB155956BA}"/>
              </a:ext>
            </a:extLst>
          </p:cNvPr>
          <p:cNvSpPr>
            <a:spLocks noGrp="1" noChangeArrowheads="1"/>
          </p:cNvSpPr>
          <p:nvPr>
            <p:ph type="title"/>
          </p:nvPr>
        </p:nvSpPr>
        <p:spPr/>
        <p:txBody>
          <a:bodyPr/>
          <a:lstStyle/>
          <a:p>
            <a:r>
              <a:rPr lang="en-US" altLang="en-US" dirty="0"/>
              <a:t>Data Structure: Node List</a:t>
            </a:r>
          </a:p>
        </p:txBody>
      </p:sp>
      <p:sp>
        <p:nvSpPr>
          <p:cNvPr id="20483" name="Rectangle 3">
            <a:extLst>
              <a:ext uri="{FF2B5EF4-FFF2-40B4-BE49-F238E27FC236}">
                <a16:creationId xmlns:a16="http://schemas.microsoft.com/office/drawing/2014/main" id="{F88906B8-3681-104D-8730-DEDF1BB5053E}"/>
              </a:ext>
            </a:extLst>
          </p:cNvPr>
          <p:cNvSpPr>
            <a:spLocks noGrp="1" noChangeArrowheads="1"/>
          </p:cNvSpPr>
          <p:nvPr>
            <p:ph type="body" idx="1"/>
          </p:nvPr>
        </p:nvSpPr>
        <p:spPr>
          <a:xfrm>
            <a:off x="685800" y="1981200"/>
            <a:ext cx="3511639" cy="3962400"/>
          </a:xfrm>
        </p:spPr>
        <p:txBody>
          <a:bodyPr/>
          <a:lstStyle/>
          <a:p>
            <a:pPr marL="0" indent="0">
              <a:buNone/>
            </a:pPr>
            <a:endParaRPr lang="en-US" altLang="en-US" dirty="0"/>
          </a:p>
        </p:txBody>
      </p:sp>
      <p:sp>
        <p:nvSpPr>
          <p:cNvPr id="2" name="Oval 1">
            <a:extLst>
              <a:ext uri="{FF2B5EF4-FFF2-40B4-BE49-F238E27FC236}">
                <a16:creationId xmlns:a16="http://schemas.microsoft.com/office/drawing/2014/main" id="{A0A64F86-A4C5-A04F-BA2B-3974B19468FC}"/>
              </a:ext>
            </a:extLst>
          </p:cNvPr>
          <p:cNvSpPr/>
          <p:nvPr/>
        </p:nvSpPr>
        <p:spPr bwMode="auto">
          <a:xfrm>
            <a:off x="694462" y="273261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B</a:t>
            </a:r>
          </a:p>
        </p:txBody>
      </p:sp>
      <p:sp>
        <p:nvSpPr>
          <p:cNvPr id="6" name="Oval 5">
            <a:extLst>
              <a:ext uri="{FF2B5EF4-FFF2-40B4-BE49-F238E27FC236}">
                <a16:creationId xmlns:a16="http://schemas.microsoft.com/office/drawing/2014/main" id="{487DEABE-2114-5847-9375-F12D8B34AF03}"/>
              </a:ext>
            </a:extLst>
          </p:cNvPr>
          <p:cNvSpPr/>
          <p:nvPr/>
        </p:nvSpPr>
        <p:spPr bwMode="auto">
          <a:xfrm>
            <a:off x="1617524" y="2027773"/>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A</a:t>
            </a:r>
          </a:p>
        </p:txBody>
      </p:sp>
      <p:sp>
        <p:nvSpPr>
          <p:cNvPr id="7" name="Oval 6">
            <a:extLst>
              <a:ext uri="{FF2B5EF4-FFF2-40B4-BE49-F238E27FC236}">
                <a16:creationId xmlns:a16="http://schemas.microsoft.com/office/drawing/2014/main" id="{EF9318A6-562E-1B4F-8B4D-B7C8494364CA}"/>
              </a:ext>
            </a:extLst>
          </p:cNvPr>
          <p:cNvSpPr/>
          <p:nvPr/>
        </p:nvSpPr>
        <p:spPr bwMode="auto">
          <a:xfrm>
            <a:off x="2995028" y="3007609"/>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D</a:t>
            </a:r>
          </a:p>
        </p:txBody>
      </p:sp>
      <p:sp>
        <p:nvSpPr>
          <p:cNvPr id="8" name="Oval 7">
            <a:extLst>
              <a:ext uri="{FF2B5EF4-FFF2-40B4-BE49-F238E27FC236}">
                <a16:creationId xmlns:a16="http://schemas.microsoft.com/office/drawing/2014/main" id="{ACE3F976-ED0C-624B-ABD3-6A965F80FF0F}"/>
              </a:ext>
            </a:extLst>
          </p:cNvPr>
          <p:cNvSpPr/>
          <p:nvPr/>
        </p:nvSpPr>
        <p:spPr bwMode="auto">
          <a:xfrm>
            <a:off x="1578335" y="4619040"/>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C</a:t>
            </a:r>
          </a:p>
        </p:txBody>
      </p:sp>
      <p:cxnSp>
        <p:nvCxnSpPr>
          <p:cNvPr id="4" name="Straight Arrow Connector 3">
            <a:extLst>
              <a:ext uri="{FF2B5EF4-FFF2-40B4-BE49-F238E27FC236}">
                <a16:creationId xmlns:a16="http://schemas.microsoft.com/office/drawing/2014/main" id="{86AC8034-C3AD-954C-81CF-305601B2538D}"/>
              </a:ext>
            </a:extLst>
          </p:cNvPr>
          <p:cNvCxnSpPr>
            <a:cxnSpLocks/>
          </p:cNvCxnSpPr>
          <p:nvPr/>
        </p:nvCxnSpPr>
        <p:spPr bwMode="auto">
          <a:xfrm>
            <a:off x="2074724" y="2972822"/>
            <a:ext cx="0" cy="1543629"/>
          </a:xfrm>
          <a:prstGeom prst="straightConnector1">
            <a:avLst/>
          </a:prstGeom>
          <a:ln w="44450">
            <a:solidFill>
              <a:schemeClr val="tx2"/>
            </a:solidFill>
            <a:headEnd type="none" w="med" len="med"/>
            <a:tailEnd type="non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A222051B-E187-4C4F-9109-99C6FA0B90A7}"/>
              </a:ext>
            </a:extLst>
          </p:cNvPr>
          <p:cNvCxnSpPr>
            <a:cxnSpLocks/>
          </p:cNvCxnSpPr>
          <p:nvPr/>
        </p:nvCxnSpPr>
        <p:spPr bwMode="auto">
          <a:xfrm flipH="1">
            <a:off x="2424499" y="3845552"/>
            <a:ext cx="698544" cy="902632"/>
          </a:xfrm>
          <a:prstGeom prst="straightConnector1">
            <a:avLst/>
          </a:prstGeom>
          <a:ln w="44450">
            <a:headEnd type="none" w="med" len="med"/>
            <a:tailEnd type="non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F582DC03-3830-3942-A9FF-E1093A9B14D2}"/>
              </a:ext>
            </a:extLst>
          </p:cNvPr>
          <p:cNvCxnSpPr>
            <a:cxnSpLocks/>
          </p:cNvCxnSpPr>
          <p:nvPr/>
        </p:nvCxnSpPr>
        <p:spPr bwMode="auto">
          <a:xfrm>
            <a:off x="1221250" y="3658067"/>
            <a:ext cx="532883" cy="898278"/>
          </a:xfrm>
          <a:prstGeom prst="straightConnector1">
            <a:avLst/>
          </a:prstGeom>
          <a:ln w="44450">
            <a:headEnd type="none" w="med" len="med"/>
            <a:tailEnd type="non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76601778-0E25-8A4E-9550-C0B99732BE0C}"/>
              </a:ext>
            </a:extLst>
          </p:cNvPr>
          <p:cNvCxnSpPr>
            <a:cxnSpLocks/>
          </p:cNvCxnSpPr>
          <p:nvPr/>
        </p:nvCxnSpPr>
        <p:spPr bwMode="auto">
          <a:xfrm>
            <a:off x="2552514" y="2632750"/>
            <a:ext cx="515119" cy="447789"/>
          </a:xfrm>
          <a:prstGeom prst="straightConnector1">
            <a:avLst/>
          </a:prstGeom>
          <a:ln w="44450">
            <a:solidFill>
              <a:schemeClr val="tx2"/>
            </a:solidFill>
            <a:headEnd type="none" w="med" len="med"/>
            <a:tailEnd type="none"/>
          </a:ln>
        </p:spPr>
        <p:style>
          <a:lnRef idx="1">
            <a:schemeClr val="dk1"/>
          </a:lnRef>
          <a:fillRef idx="0">
            <a:schemeClr val="dk1"/>
          </a:fillRef>
          <a:effectRef idx="0">
            <a:schemeClr val="dk1"/>
          </a:effectRef>
          <a:fontRef idx="minor">
            <a:schemeClr val="tx1"/>
          </a:fontRef>
        </p:style>
      </p:cxnSp>
      <p:graphicFrame>
        <p:nvGraphicFramePr>
          <p:cNvPr id="10" name="Table 9">
            <a:extLst>
              <a:ext uri="{FF2B5EF4-FFF2-40B4-BE49-F238E27FC236}">
                <a16:creationId xmlns:a16="http://schemas.microsoft.com/office/drawing/2014/main" id="{220B69C2-A527-FB4A-B167-F6CF6B7368B1}"/>
              </a:ext>
            </a:extLst>
          </p:cNvPr>
          <p:cNvGraphicFramePr>
            <a:graphicFrameLocks noGrp="1"/>
          </p:cNvGraphicFramePr>
          <p:nvPr>
            <p:extLst>
              <p:ext uri="{D42A27DB-BD31-4B8C-83A1-F6EECF244321}">
                <p14:modId xmlns:p14="http://schemas.microsoft.com/office/powerpoint/2010/main" val="340698093"/>
              </p:ext>
            </p:extLst>
          </p:nvPr>
        </p:nvGraphicFramePr>
        <p:xfrm>
          <a:off x="4518030" y="2484973"/>
          <a:ext cx="3418965" cy="1671639"/>
        </p:xfrm>
        <a:graphic>
          <a:graphicData uri="http://schemas.openxmlformats.org/drawingml/2006/table">
            <a:tbl>
              <a:tblPr firstRow="1" bandRow="1">
                <a:tableStyleId>{00A15C55-8517-42AA-B614-E9B94910E393}</a:tableStyleId>
              </a:tblPr>
              <a:tblGrid>
                <a:gridCol w="1139655">
                  <a:extLst>
                    <a:ext uri="{9D8B030D-6E8A-4147-A177-3AD203B41FA5}">
                      <a16:colId xmlns:a16="http://schemas.microsoft.com/office/drawing/2014/main" val="2699534592"/>
                    </a:ext>
                  </a:extLst>
                </a:gridCol>
                <a:gridCol w="1139655">
                  <a:extLst>
                    <a:ext uri="{9D8B030D-6E8A-4147-A177-3AD203B41FA5}">
                      <a16:colId xmlns:a16="http://schemas.microsoft.com/office/drawing/2014/main" val="3012534309"/>
                    </a:ext>
                  </a:extLst>
                </a:gridCol>
                <a:gridCol w="1139655">
                  <a:extLst>
                    <a:ext uri="{9D8B030D-6E8A-4147-A177-3AD203B41FA5}">
                      <a16:colId xmlns:a16="http://schemas.microsoft.com/office/drawing/2014/main" val="4048607918"/>
                    </a:ext>
                  </a:extLst>
                </a:gridCol>
              </a:tblGrid>
              <a:tr h="0">
                <a:tc>
                  <a:txBody>
                    <a:bodyPr/>
                    <a:lstStyle/>
                    <a:p>
                      <a:r>
                        <a:rPr lang="en-US" dirty="0"/>
                        <a:t>Source</a:t>
                      </a:r>
                    </a:p>
                  </a:txBody>
                  <a:tcPr/>
                </a:tc>
                <a:tc>
                  <a:txBody>
                    <a:bodyPr/>
                    <a:lstStyle/>
                    <a:p>
                      <a:r>
                        <a:rPr lang="en-US" dirty="0"/>
                        <a:t>Target1</a:t>
                      </a:r>
                    </a:p>
                  </a:txBody>
                  <a:tcPr/>
                </a:tc>
                <a:tc>
                  <a:txBody>
                    <a:bodyPr/>
                    <a:lstStyle/>
                    <a:p>
                      <a:r>
                        <a:rPr lang="en-US" dirty="0"/>
                        <a:t>Target2</a:t>
                      </a:r>
                    </a:p>
                  </a:txBody>
                  <a:tcPr/>
                </a:tc>
                <a:extLst>
                  <a:ext uri="{0D108BD9-81ED-4DB2-BD59-A6C34878D82A}">
                    <a16:rowId xmlns:a16="http://schemas.microsoft.com/office/drawing/2014/main" val="3268158797"/>
                  </a:ext>
                </a:extLst>
              </a:tr>
              <a:tr h="435293">
                <a:tc>
                  <a:txBody>
                    <a:bodyPr/>
                    <a:lstStyle/>
                    <a:p>
                      <a:r>
                        <a:rPr lang="en-US" dirty="0"/>
                        <a:t>A</a:t>
                      </a:r>
                    </a:p>
                  </a:txBody>
                  <a:tcPr/>
                </a:tc>
                <a:tc>
                  <a:txBody>
                    <a:bodyPr/>
                    <a:lstStyle/>
                    <a:p>
                      <a:r>
                        <a:rPr lang="en-US" dirty="0"/>
                        <a:t>D</a:t>
                      </a:r>
                    </a:p>
                  </a:txBody>
                  <a:tcPr/>
                </a:tc>
                <a:tc>
                  <a:txBody>
                    <a:bodyPr/>
                    <a:lstStyle/>
                    <a:p>
                      <a:r>
                        <a:rPr lang="en-US" dirty="0"/>
                        <a:t>C</a:t>
                      </a:r>
                    </a:p>
                  </a:txBody>
                  <a:tcPr/>
                </a:tc>
                <a:extLst>
                  <a:ext uri="{0D108BD9-81ED-4DB2-BD59-A6C34878D82A}">
                    <a16:rowId xmlns:a16="http://schemas.microsoft.com/office/drawing/2014/main" val="4122168056"/>
                  </a:ext>
                </a:extLst>
              </a:tr>
              <a:tr h="435293">
                <a:tc>
                  <a:txBody>
                    <a:bodyPr/>
                    <a:lstStyle/>
                    <a:p>
                      <a:r>
                        <a:rPr lang="en-US" dirty="0"/>
                        <a:t>B</a:t>
                      </a:r>
                    </a:p>
                  </a:txBody>
                  <a:tcPr/>
                </a:tc>
                <a:tc>
                  <a:txBody>
                    <a:bodyPr/>
                    <a:lstStyle/>
                    <a:p>
                      <a:r>
                        <a:rPr lang="en-US" dirty="0"/>
                        <a:t>C</a:t>
                      </a:r>
                    </a:p>
                  </a:txBody>
                  <a:tcPr/>
                </a:tc>
                <a:tc>
                  <a:txBody>
                    <a:bodyPr/>
                    <a:lstStyle/>
                    <a:p>
                      <a:endParaRPr lang="en-US" dirty="0"/>
                    </a:p>
                  </a:txBody>
                  <a:tcPr/>
                </a:tc>
                <a:extLst>
                  <a:ext uri="{0D108BD9-81ED-4DB2-BD59-A6C34878D82A}">
                    <a16:rowId xmlns:a16="http://schemas.microsoft.com/office/drawing/2014/main" val="1382825904"/>
                  </a:ext>
                </a:extLst>
              </a:tr>
              <a:tr h="435293">
                <a:tc>
                  <a:txBody>
                    <a:bodyPr/>
                    <a:lstStyle/>
                    <a:p>
                      <a:r>
                        <a:rPr lang="en-US" dirty="0"/>
                        <a:t>C</a:t>
                      </a:r>
                    </a:p>
                  </a:txBody>
                  <a:tcPr/>
                </a:tc>
                <a:tc>
                  <a:txBody>
                    <a:bodyPr/>
                    <a:lstStyle/>
                    <a:p>
                      <a:r>
                        <a:rPr lang="en-US" dirty="0"/>
                        <a:t>D</a:t>
                      </a:r>
                    </a:p>
                  </a:txBody>
                  <a:tcPr/>
                </a:tc>
                <a:tc>
                  <a:txBody>
                    <a:bodyPr/>
                    <a:lstStyle/>
                    <a:p>
                      <a:endParaRPr lang="en-US" dirty="0"/>
                    </a:p>
                  </a:txBody>
                  <a:tcPr/>
                </a:tc>
                <a:extLst>
                  <a:ext uri="{0D108BD9-81ED-4DB2-BD59-A6C34878D82A}">
                    <a16:rowId xmlns:a16="http://schemas.microsoft.com/office/drawing/2014/main" val="958857812"/>
                  </a:ext>
                </a:extLst>
              </a:tr>
            </a:tbl>
          </a:graphicData>
        </a:graphic>
      </p:graphicFrame>
    </p:spTree>
    <p:extLst>
      <p:ext uri="{BB962C8B-B14F-4D97-AF65-F5344CB8AC3E}">
        <p14:creationId xmlns:p14="http://schemas.microsoft.com/office/powerpoint/2010/main" val="2748666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Number Placeholder 5">
            <a:extLst>
              <a:ext uri="{FF2B5EF4-FFF2-40B4-BE49-F238E27FC236}">
                <a16:creationId xmlns:a16="http://schemas.microsoft.com/office/drawing/2014/main" id="{57D42F46-D59A-DC45-A8C8-14B1105E009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7E4BEBFC-6A05-FF46-A41E-0D7FE991D249}" type="slidenum">
              <a:rPr lang="en-US" altLang="en-US" sz="1400" smtClean="0"/>
              <a:pPr>
                <a:spcBef>
                  <a:spcPct val="0"/>
                </a:spcBef>
                <a:buFontTx/>
                <a:buNone/>
              </a:pPr>
              <a:t>7</a:t>
            </a:fld>
            <a:endParaRPr lang="en-US" altLang="en-US" sz="1400"/>
          </a:p>
        </p:txBody>
      </p:sp>
      <p:sp>
        <p:nvSpPr>
          <p:cNvPr id="20482" name="Rectangle 2">
            <a:extLst>
              <a:ext uri="{FF2B5EF4-FFF2-40B4-BE49-F238E27FC236}">
                <a16:creationId xmlns:a16="http://schemas.microsoft.com/office/drawing/2014/main" id="{EEF906FF-DE3D-824F-AA90-0EAB155956BA}"/>
              </a:ext>
            </a:extLst>
          </p:cNvPr>
          <p:cNvSpPr>
            <a:spLocks noGrp="1" noChangeArrowheads="1"/>
          </p:cNvSpPr>
          <p:nvPr>
            <p:ph type="title"/>
          </p:nvPr>
        </p:nvSpPr>
        <p:spPr/>
        <p:txBody>
          <a:bodyPr/>
          <a:lstStyle/>
          <a:p>
            <a:r>
              <a:rPr lang="en-US" altLang="en-US" dirty="0"/>
              <a:t>Data Structure: Adjacency Matrix</a:t>
            </a:r>
          </a:p>
        </p:txBody>
      </p:sp>
      <p:sp>
        <p:nvSpPr>
          <p:cNvPr id="20483" name="Rectangle 3">
            <a:extLst>
              <a:ext uri="{FF2B5EF4-FFF2-40B4-BE49-F238E27FC236}">
                <a16:creationId xmlns:a16="http://schemas.microsoft.com/office/drawing/2014/main" id="{F88906B8-3681-104D-8730-DEDF1BB5053E}"/>
              </a:ext>
            </a:extLst>
          </p:cNvPr>
          <p:cNvSpPr>
            <a:spLocks noGrp="1" noChangeArrowheads="1"/>
          </p:cNvSpPr>
          <p:nvPr>
            <p:ph type="body" idx="1"/>
          </p:nvPr>
        </p:nvSpPr>
        <p:spPr>
          <a:xfrm>
            <a:off x="685800" y="1981200"/>
            <a:ext cx="3511639" cy="3962400"/>
          </a:xfrm>
        </p:spPr>
        <p:txBody>
          <a:bodyPr/>
          <a:lstStyle/>
          <a:p>
            <a:pPr marL="0" indent="0">
              <a:buNone/>
            </a:pPr>
            <a:endParaRPr lang="en-US" altLang="en-US" dirty="0"/>
          </a:p>
        </p:txBody>
      </p:sp>
      <p:sp>
        <p:nvSpPr>
          <p:cNvPr id="2" name="Oval 1">
            <a:extLst>
              <a:ext uri="{FF2B5EF4-FFF2-40B4-BE49-F238E27FC236}">
                <a16:creationId xmlns:a16="http://schemas.microsoft.com/office/drawing/2014/main" id="{A0A64F86-A4C5-A04F-BA2B-3974B19468FC}"/>
              </a:ext>
            </a:extLst>
          </p:cNvPr>
          <p:cNvSpPr/>
          <p:nvPr/>
        </p:nvSpPr>
        <p:spPr bwMode="auto">
          <a:xfrm>
            <a:off x="694462" y="273261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B</a:t>
            </a:r>
          </a:p>
        </p:txBody>
      </p:sp>
      <p:sp>
        <p:nvSpPr>
          <p:cNvPr id="6" name="Oval 5">
            <a:extLst>
              <a:ext uri="{FF2B5EF4-FFF2-40B4-BE49-F238E27FC236}">
                <a16:creationId xmlns:a16="http://schemas.microsoft.com/office/drawing/2014/main" id="{487DEABE-2114-5847-9375-F12D8B34AF03}"/>
              </a:ext>
            </a:extLst>
          </p:cNvPr>
          <p:cNvSpPr/>
          <p:nvPr/>
        </p:nvSpPr>
        <p:spPr bwMode="auto">
          <a:xfrm>
            <a:off x="1617524" y="2027773"/>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A</a:t>
            </a:r>
          </a:p>
        </p:txBody>
      </p:sp>
      <p:sp>
        <p:nvSpPr>
          <p:cNvPr id="7" name="Oval 6">
            <a:extLst>
              <a:ext uri="{FF2B5EF4-FFF2-40B4-BE49-F238E27FC236}">
                <a16:creationId xmlns:a16="http://schemas.microsoft.com/office/drawing/2014/main" id="{EF9318A6-562E-1B4F-8B4D-B7C8494364CA}"/>
              </a:ext>
            </a:extLst>
          </p:cNvPr>
          <p:cNvSpPr/>
          <p:nvPr/>
        </p:nvSpPr>
        <p:spPr bwMode="auto">
          <a:xfrm>
            <a:off x="2995028" y="3007609"/>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D</a:t>
            </a:r>
          </a:p>
        </p:txBody>
      </p:sp>
      <p:sp>
        <p:nvSpPr>
          <p:cNvPr id="8" name="Oval 7">
            <a:extLst>
              <a:ext uri="{FF2B5EF4-FFF2-40B4-BE49-F238E27FC236}">
                <a16:creationId xmlns:a16="http://schemas.microsoft.com/office/drawing/2014/main" id="{ACE3F976-ED0C-624B-ABD3-6A965F80FF0F}"/>
              </a:ext>
            </a:extLst>
          </p:cNvPr>
          <p:cNvSpPr/>
          <p:nvPr/>
        </p:nvSpPr>
        <p:spPr bwMode="auto">
          <a:xfrm>
            <a:off x="1578335" y="4619040"/>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C</a:t>
            </a:r>
          </a:p>
        </p:txBody>
      </p:sp>
      <p:cxnSp>
        <p:nvCxnSpPr>
          <p:cNvPr id="4" name="Straight Arrow Connector 3">
            <a:extLst>
              <a:ext uri="{FF2B5EF4-FFF2-40B4-BE49-F238E27FC236}">
                <a16:creationId xmlns:a16="http://schemas.microsoft.com/office/drawing/2014/main" id="{86AC8034-C3AD-954C-81CF-305601B2538D}"/>
              </a:ext>
            </a:extLst>
          </p:cNvPr>
          <p:cNvCxnSpPr>
            <a:cxnSpLocks/>
          </p:cNvCxnSpPr>
          <p:nvPr/>
        </p:nvCxnSpPr>
        <p:spPr bwMode="auto">
          <a:xfrm>
            <a:off x="2074724" y="2972822"/>
            <a:ext cx="0" cy="1543629"/>
          </a:xfrm>
          <a:prstGeom prst="straightConnector1">
            <a:avLst/>
          </a:prstGeom>
          <a:ln w="44450">
            <a:solidFill>
              <a:schemeClr val="tx2"/>
            </a:solidFill>
            <a:headEnd type="none" w="med" len="med"/>
            <a:tailEnd type="non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A222051B-E187-4C4F-9109-99C6FA0B90A7}"/>
              </a:ext>
            </a:extLst>
          </p:cNvPr>
          <p:cNvCxnSpPr>
            <a:cxnSpLocks/>
          </p:cNvCxnSpPr>
          <p:nvPr/>
        </p:nvCxnSpPr>
        <p:spPr bwMode="auto">
          <a:xfrm flipH="1">
            <a:off x="2424499" y="3845552"/>
            <a:ext cx="698544" cy="902632"/>
          </a:xfrm>
          <a:prstGeom prst="straightConnector1">
            <a:avLst/>
          </a:prstGeom>
          <a:ln w="44450">
            <a:headEnd type="none" w="med" len="med"/>
            <a:tailEnd type="non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F582DC03-3830-3942-A9FF-E1093A9B14D2}"/>
              </a:ext>
            </a:extLst>
          </p:cNvPr>
          <p:cNvCxnSpPr>
            <a:cxnSpLocks/>
          </p:cNvCxnSpPr>
          <p:nvPr/>
        </p:nvCxnSpPr>
        <p:spPr bwMode="auto">
          <a:xfrm>
            <a:off x="1221250" y="3658067"/>
            <a:ext cx="532883" cy="898278"/>
          </a:xfrm>
          <a:prstGeom prst="straightConnector1">
            <a:avLst/>
          </a:prstGeom>
          <a:ln w="44450">
            <a:headEnd type="none" w="med" len="med"/>
            <a:tailEnd type="non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76601778-0E25-8A4E-9550-C0B99732BE0C}"/>
              </a:ext>
            </a:extLst>
          </p:cNvPr>
          <p:cNvCxnSpPr>
            <a:cxnSpLocks/>
          </p:cNvCxnSpPr>
          <p:nvPr/>
        </p:nvCxnSpPr>
        <p:spPr bwMode="auto">
          <a:xfrm>
            <a:off x="2552514" y="2632750"/>
            <a:ext cx="515119" cy="447789"/>
          </a:xfrm>
          <a:prstGeom prst="straightConnector1">
            <a:avLst/>
          </a:prstGeom>
          <a:ln w="44450">
            <a:solidFill>
              <a:schemeClr val="tx2"/>
            </a:solidFill>
            <a:headEnd type="none" w="med" len="med"/>
            <a:tailEnd type="none"/>
          </a:ln>
        </p:spPr>
        <p:style>
          <a:lnRef idx="1">
            <a:schemeClr val="dk1"/>
          </a:lnRef>
          <a:fillRef idx="0">
            <a:schemeClr val="dk1"/>
          </a:fillRef>
          <a:effectRef idx="0">
            <a:schemeClr val="dk1"/>
          </a:effectRef>
          <a:fontRef idx="minor">
            <a:schemeClr val="tx1"/>
          </a:fontRef>
        </p:style>
      </p:cxnSp>
      <p:graphicFrame>
        <p:nvGraphicFramePr>
          <p:cNvPr id="10" name="Table 9">
            <a:extLst>
              <a:ext uri="{FF2B5EF4-FFF2-40B4-BE49-F238E27FC236}">
                <a16:creationId xmlns:a16="http://schemas.microsoft.com/office/drawing/2014/main" id="{220B69C2-A527-FB4A-B167-F6CF6B7368B1}"/>
              </a:ext>
            </a:extLst>
          </p:cNvPr>
          <p:cNvGraphicFramePr>
            <a:graphicFrameLocks noGrp="1"/>
          </p:cNvGraphicFramePr>
          <p:nvPr>
            <p:extLst>
              <p:ext uri="{D42A27DB-BD31-4B8C-83A1-F6EECF244321}">
                <p14:modId xmlns:p14="http://schemas.microsoft.com/office/powerpoint/2010/main" val="3772141537"/>
              </p:ext>
            </p:extLst>
          </p:nvPr>
        </p:nvGraphicFramePr>
        <p:xfrm>
          <a:off x="4479957" y="2072634"/>
          <a:ext cx="3503679" cy="3025377"/>
        </p:xfrm>
        <a:graphic>
          <a:graphicData uri="http://schemas.openxmlformats.org/drawingml/2006/table">
            <a:tbl>
              <a:tblPr firstRow="1" bandRow="1">
                <a:tableStyleId>{00A15C55-8517-42AA-B614-E9B94910E393}</a:tableStyleId>
              </a:tblPr>
              <a:tblGrid>
                <a:gridCol w="612667">
                  <a:extLst>
                    <a:ext uri="{9D8B030D-6E8A-4147-A177-3AD203B41FA5}">
                      <a16:colId xmlns:a16="http://schemas.microsoft.com/office/drawing/2014/main" val="2699534592"/>
                    </a:ext>
                  </a:extLst>
                </a:gridCol>
                <a:gridCol w="715557">
                  <a:extLst>
                    <a:ext uri="{9D8B030D-6E8A-4147-A177-3AD203B41FA5}">
                      <a16:colId xmlns:a16="http://schemas.microsoft.com/office/drawing/2014/main" val="3012534309"/>
                    </a:ext>
                  </a:extLst>
                </a:gridCol>
                <a:gridCol w="713216">
                  <a:extLst>
                    <a:ext uri="{9D8B030D-6E8A-4147-A177-3AD203B41FA5}">
                      <a16:colId xmlns:a16="http://schemas.microsoft.com/office/drawing/2014/main" val="4048607918"/>
                    </a:ext>
                  </a:extLst>
                </a:gridCol>
                <a:gridCol w="734918">
                  <a:extLst>
                    <a:ext uri="{9D8B030D-6E8A-4147-A177-3AD203B41FA5}">
                      <a16:colId xmlns:a16="http://schemas.microsoft.com/office/drawing/2014/main" val="1086029923"/>
                    </a:ext>
                  </a:extLst>
                </a:gridCol>
                <a:gridCol w="727321">
                  <a:extLst>
                    <a:ext uri="{9D8B030D-6E8A-4147-A177-3AD203B41FA5}">
                      <a16:colId xmlns:a16="http://schemas.microsoft.com/office/drawing/2014/main" val="373503078"/>
                    </a:ext>
                  </a:extLst>
                </a:gridCol>
              </a:tblGrid>
              <a:tr h="410106">
                <a:tc>
                  <a:txBody>
                    <a:bodyPr/>
                    <a:lstStyle/>
                    <a:p>
                      <a:endParaRPr lang="en-US" dirty="0"/>
                    </a:p>
                  </a:txBody>
                  <a:tcPr/>
                </a:tc>
                <a:tc>
                  <a:txBody>
                    <a:bodyPr/>
                    <a:lstStyle/>
                    <a:p>
                      <a:r>
                        <a:rPr lang="en-US" dirty="0"/>
                        <a:t>A</a:t>
                      </a:r>
                    </a:p>
                  </a:txBody>
                  <a:tcPr/>
                </a:tc>
                <a:tc>
                  <a:txBody>
                    <a:bodyPr/>
                    <a:lstStyle/>
                    <a:p>
                      <a:r>
                        <a:rPr lang="en-US" dirty="0"/>
                        <a:t>B</a:t>
                      </a:r>
                    </a:p>
                  </a:txBody>
                  <a:tcPr/>
                </a:tc>
                <a:tc>
                  <a:txBody>
                    <a:bodyPr/>
                    <a:lstStyle/>
                    <a:p>
                      <a:r>
                        <a:rPr lang="en-US" dirty="0"/>
                        <a:t>C</a:t>
                      </a:r>
                    </a:p>
                  </a:txBody>
                  <a:tcPr/>
                </a:tc>
                <a:tc>
                  <a:txBody>
                    <a:bodyPr/>
                    <a:lstStyle/>
                    <a:p>
                      <a:r>
                        <a:rPr lang="en-US" dirty="0"/>
                        <a:t>D</a:t>
                      </a:r>
                    </a:p>
                  </a:txBody>
                  <a:tcPr/>
                </a:tc>
                <a:extLst>
                  <a:ext uri="{0D108BD9-81ED-4DB2-BD59-A6C34878D82A}">
                    <a16:rowId xmlns:a16="http://schemas.microsoft.com/office/drawing/2014/main" val="851496697"/>
                  </a:ext>
                </a:extLst>
              </a:tr>
              <a:tr h="543207">
                <a:tc>
                  <a:txBody>
                    <a:bodyPr/>
                    <a:lstStyle/>
                    <a:p>
                      <a:r>
                        <a:rPr lang="en-US" dirty="0">
                          <a:solidFill>
                            <a:schemeClr val="bg1"/>
                          </a:solidFill>
                        </a:rPr>
                        <a:t>A</a:t>
                      </a:r>
                    </a:p>
                  </a:txBody>
                  <a:tcPr>
                    <a:solidFill>
                      <a:schemeClr val="tx1"/>
                    </a:solidFill>
                  </a:tcPr>
                </a:tc>
                <a:tc>
                  <a:txBody>
                    <a:bodyPr/>
                    <a:lstStyle/>
                    <a:p>
                      <a:r>
                        <a:rPr lang="en-US" dirty="0"/>
                        <a:t>0</a:t>
                      </a:r>
                    </a:p>
                  </a:txBody>
                  <a:tcPr>
                    <a:solidFill>
                      <a:schemeClr val="bg2">
                        <a:lumMod val="75000"/>
                      </a:schemeClr>
                    </a:solidFill>
                  </a:tcPr>
                </a:tc>
                <a:tc>
                  <a:txBody>
                    <a:bodyPr/>
                    <a:lstStyle/>
                    <a:p>
                      <a:r>
                        <a:rPr lang="en-US" dirty="0"/>
                        <a:t>0</a:t>
                      </a:r>
                    </a:p>
                  </a:txBody>
                  <a:tcPr/>
                </a:tc>
                <a:tc>
                  <a:txBody>
                    <a:bodyPr/>
                    <a:lstStyle/>
                    <a:p>
                      <a:r>
                        <a:rPr lang="en-US" dirty="0"/>
                        <a:t>1</a:t>
                      </a:r>
                    </a:p>
                  </a:txBody>
                  <a:tcPr>
                    <a:solidFill>
                      <a:srgbClr val="FF0000"/>
                    </a:solidFill>
                  </a:tcPr>
                </a:tc>
                <a:tc>
                  <a:txBody>
                    <a:bodyPr/>
                    <a:lstStyle/>
                    <a:p>
                      <a:r>
                        <a:rPr lang="en-US" dirty="0"/>
                        <a:t>1</a:t>
                      </a:r>
                    </a:p>
                  </a:txBody>
                  <a:tcPr>
                    <a:solidFill>
                      <a:srgbClr val="FF0000"/>
                    </a:solidFill>
                  </a:tcPr>
                </a:tc>
                <a:extLst>
                  <a:ext uri="{0D108BD9-81ED-4DB2-BD59-A6C34878D82A}">
                    <a16:rowId xmlns:a16="http://schemas.microsoft.com/office/drawing/2014/main" val="3268158797"/>
                  </a:ext>
                </a:extLst>
              </a:tr>
              <a:tr h="752708">
                <a:tc>
                  <a:txBody>
                    <a:bodyPr/>
                    <a:lstStyle/>
                    <a:p>
                      <a:r>
                        <a:rPr lang="en-US" dirty="0">
                          <a:solidFill>
                            <a:schemeClr val="bg1"/>
                          </a:solidFill>
                        </a:rPr>
                        <a:t>B</a:t>
                      </a:r>
                    </a:p>
                  </a:txBody>
                  <a:tcPr>
                    <a:solidFill>
                      <a:schemeClr val="tx1"/>
                    </a:solidFill>
                  </a:tcPr>
                </a:tc>
                <a:tc>
                  <a:txBody>
                    <a:bodyPr/>
                    <a:lstStyle/>
                    <a:p>
                      <a:r>
                        <a:rPr lang="en-US" dirty="0"/>
                        <a:t>0</a:t>
                      </a:r>
                    </a:p>
                  </a:txBody>
                  <a:tcPr>
                    <a:solidFill>
                      <a:schemeClr val="bg2">
                        <a:lumMod val="60000"/>
                        <a:lumOff val="40000"/>
                      </a:schemeClr>
                    </a:solidFill>
                  </a:tcPr>
                </a:tc>
                <a:tc>
                  <a:txBody>
                    <a:bodyPr/>
                    <a:lstStyle/>
                    <a:p>
                      <a:r>
                        <a:rPr lang="en-US" dirty="0"/>
                        <a:t>0</a:t>
                      </a:r>
                    </a:p>
                  </a:txBody>
                  <a:tcPr>
                    <a:solidFill>
                      <a:schemeClr val="bg2">
                        <a:lumMod val="75000"/>
                      </a:schemeClr>
                    </a:solidFill>
                  </a:tcPr>
                </a:tc>
                <a:tc>
                  <a:txBody>
                    <a:bodyPr/>
                    <a:lstStyle/>
                    <a:p>
                      <a:r>
                        <a:rPr lang="en-US" dirty="0"/>
                        <a:t>1</a:t>
                      </a:r>
                    </a:p>
                  </a:txBody>
                  <a:tcPr>
                    <a:solidFill>
                      <a:srgbClr val="FF0000"/>
                    </a:solidFill>
                  </a:tcPr>
                </a:tc>
                <a:tc>
                  <a:txBody>
                    <a:bodyPr/>
                    <a:lstStyle/>
                    <a:p>
                      <a:r>
                        <a:rPr lang="en-US" dirty="0"/>
                        <a:t>0</a:t>
                      </a:r>
                    </a:p>
                  </a:txBody>
                  <a:tcPr>
                    <a:solidFill>
                      <a:schemeClr val="bg2">
                        <a:lumMod val="40000"/>
                        <a:lumOff val="60000"/>
                      </a:schemeClr>
                    </a:solidFill>
                  </a:tcPr>
                </a:tc>
                <a:extLst>
                  <a:ext uri="{0D108BD9-81ED-4DB2-BD59-A6C34878D82A}">
                    <a16:rowId xmlns:a16="http://schemas.microsoft.com/office/drawing/2014/main" val="4122168056"/>
                  </a:ext>
                </a:extLst>
              </a:tr>
              <a:tr h="717685">
                <a:tc>
                  <a:txBody>
                    <a:bodyPr/>
                    <a:lstStyle/>
                    <a:p>
                      <a:r>
                        <a:rPr lang="en-US" dirty="0">
                          <a:solidFill>
                            <a:schemeClr val="bg1"/>
                          </a:solidFill>
                        </a:rPr>
                        <a:t>C</a:t>
                      </a:r>
                    </a:p>
                  </a:txBody>
                  <a:tcPr>
                    <a:solidFill>
                      <a:schemeClr val="tx1"/>
                    </a:solidFill>
                  </a:tcPr>
                </a:tc>
                <a:tc>
                  <a:txBody>
                    <a:bodyPr/>
                    <a:lstStyle/>
                    <a:p>
                      <a:r>
                        <a:rPr lang="en-US" dirty="0"/>
                        <a:t>1</a:t>
                      </a:r>
                    </a:p>
                  </a:txBody>
                  <a:tcPr>
                    <a:solidFill>
                      <a:srgbClr val="FF0000"/>
                    </a:solidFill>
                  </a:tcPr>
                </a:tc>
                <a:tc>
                  <a:txBody>
                    <a:bodyPr/>
                    <a:lstStyle/>
                    <a:p>
                      <a:r>
                        <a:rPr lang="en-US" dirty="0"/>
                        <a:t>1</a:t>
                      </a:r>
                    </a:p>
                  </a:txBody>
                  <a:tcPr>
                    <a:solidFill>
                      <a:srgbClr val="FF0000"/>
                    </a:solidFill>
                  </a:tcPr>
                </a:tc>
                <a:tc>
                  <a:txBody>
                    <a:bodyPr/>
                    <a:lstStyle/>
                    <a:p>
                      <a:r>
                        <a:rPr lang="en-US" dirty="0"/>
                        <a:t>0</a:t>
                      </a:r>
                    </a:p>
                    <a:p>
                      <a:endParaRPr lang="en-US" dirty="0"/>
                    </a:p>
                  </a:txBody>
                  <a:tcPr>
                    <a:solidFill>
                      <a:schemeClr val="bg2">
                        <a:lumMod val="75000"/>
                      </a:schemeClr>
                    </a:solidFill>
                  </a:tcPr>
                </a:tc>
                <a:tc>
                  <a:txBody>
                    <a:bodyPr/>
                    <a:lstStyle/>
                    <a:p>
                      <a:r>
                        <a:rPr lang="en-US" dirty="0"/>
                        <a:t>1</a:t>
                      </a:r>
                    </a:p>
                  </a:txBody>
                  <a:tcPr>
                    <a:solidFill>
                      <a:srgbClr val="FF0000"/>
                    </a:solidFill>
                  </a:tcPr>
                </a:tc>
                <a:extLst>
                  <a:ext uri="{0D108BD9-81ED-4DB2-BD59-A6C34878D82A}">
                    <a16:rowId xmlns:a16="http://schemas.microsoft.com/office/drawing/2014/main" val="1382825904"/>
                  </a:ext>
                </a:extLst>
              </a:tr>
              <a:tr h="601671">
                <a:tc>
                  <a:txBody>
                    <a:bodyPr/>
                    <a:lstStyle/>
                    <a:p>
                      <a:r>
                        <a:rPr lang="en-US" dirty="0">
                          <a:solidFill>
                            <a:schemeClr val="bg1"/>
                          </a:solidFill>
                        </a:rPr>
                        <a:t>D</a:t>
                      </a:r>
                    </a:p>
                  </a:txBody>
                  <a:tcPr>
                    <a:solidFill>
                      <a:schemeClr val="tx1"/>
                    </a:solidFill>
                  </a:tcPr>
                </a:tc>
                <a:tc>
                  <a:txBody>
                    <a:bodyPr/>
                    <a:lstStyle/>
                    <a:p>
                      <a:r>
                        <a:rPr lang="en-US" dirty="0"/>
                        <a:t>1</a:t>
                      </a:r>
                    </a:p>
                  </a:txBody>
                  <a:tcPr>
                    <a:solidFill>
                      <a:srgbClr val="FF0000"/>
                    </a:solidFill>
                  </a:tcPr>
                </a:tc>
                <a:tc>
                  <a:txBody>
                    <a:bodyPr/>
                    <a:lstStyle/>
                    <a:p>
                      <a:r>
                        <a:rPr lang="en-US" dirty="0"/>
                        <a:t>0</a:t>
                      </a:r>
                    </a:p>
                  </a:txBody>
                  <a:tcPr>
                    <a:solidFill>
                      <a:schemeClr val="bg2">
                        <a:lumMod val="40000"/>
                        <a:lumOff val="60000"/>
                      </a:schemeClr>
                    </a:solidFill>
                  </a:tcPr>
                </a:tc>
                <a:tc>
                  <a:txBody>
                    <a:bodyPr/>
                    <a:lstStyle/>
                    <a:p>
                      <a:r>
                        <a:rPr lang="en-US" dirty="0"/>
                        <a:t>1</a:t>
                      </a:r>
                    </a:p>
                  </a:txBody>
                  <a:tcPr>
                    <a:solidFill>
                      <a:srgbClr val="FF0000"/>
                    </a:solidFill>
                  </a:tcPr>
                </a:tc>
                <a:tc>
                  <a:txBody>
                    <a:bodyPr/>
                    <a:lstStyle/>
                    <a:p>
                      <a:r>
                        <a:rPr lang="en-US" dirty="0"/>
                        <a:t>0</a:t>
                      </a:r>
                    </a:p>
                  </a:txBody>
                  <a:tcPr>
                    <a:solidFill>
                      <a:schemeClr val="bg2">
                        <a:lumMod val="75000"/>
                      </a:schemeClr>
                    </a:solidFill>
                  </a:tcPr>
                </a:tc>
                <a:extLst>
                  <a:ext uri="{0D108BD9-81ED-4DB2-BD59-A6C34878D82A}">
                    <a16:rowId xmlns:a16="http://schemas.microsoft.com/office/drawing/2014/main" val="958857812"/>
                  </a:ext>
                </a:extLst>
              </a:tr>
            </a:tbl>
          </a:graphicData>
        </a:graphic>
      </p:graphicFrame>
    </p:spTree>
    <p:extLst>
      <p:ext uri="{BB962C8B-B14F-4D97-AF65-F5344CB8AC3E}">
        <p14:creationId xmlns:p14="http://schemas.microsoft.com/office/powerpoint/2010/main" val="624067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Number Placeholder 5">
            <a:extLst>
              <a:ext uri="{FF2B5EF4-FFF2-40B4-BE49-F238E27FC236}">
                <a16:creationId xmlns:a16="http://schemas.microsoft.com/office/drawing/2014/main" id="{57D42F46-D59A-DC45-A8C8-14B1105E009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rgbClr val="000000"/>
                </a:solidFill>
                <a:latin typeface="Times New Roman" panose="02020603050405020304" pitchFamily="18" charset="0"/>
              </a:defRPr>
            </a:lvl1pPr>
            <a:lvl2pPr marL="742950" indent="-285750">
              <a:spcBef>
                <a:spcPct val="20000"/>
              </a:spcBef>
              <a:buChar char="–"/>
              <a:defRPr sz="2800">
                <a:solidFill>
                  <a:srgbClr val="000000"/>
                </a:solidFill>
                <a:latin typeface="Times New Roman" panose="02020603050405020304" pitchFamily="18" charset="0"/>
              </a:defRPr>
            </a:lvl2pPr>
            <a:lvl3pPr marL="1143000" indent="-228600">
              <a:spcBef>
                <a:spcPct val="20000"/>
              </a:spcBef>
              <a:buChar char="•"/>
              <a:defRPr sz="2400">
                <a:solidFill>
                  <a:srgbClr val="000000"/>
                </a:solidFill>
                <a:latin typeface="Times New Roman" panose="02020603050405020304" pitchFamily="18" charset="0"/>
              </a:defRPr>
            </a:lvl3pPr>
            <a:lvl4pPr marL="1600200" indent="-228600">
              <a:spcBef>
                <a:spcPct val="20000"/>
              </a:spcBef>
              <a:buChar char="–"/>
              <a:defRPr sz="2000">
                <a:solidFill>
                  <a:srgbClr val="000000"/>
                </a:solidFill>
                <a:latin typeface="Times New Roman" panose="02020603050405020304" pitchFamily="18" charset="0"/>
              </a:defRPr>
            </a:lvl4pPr>
            <a:lvl5pPr marL="2057400" indent="-228600">
              <a:spcBef>
                <a:spcPct val="20000"/>
              </a:spcBef>
              <a:buChar char="»"/>
              <a:defRPr sz="2000">
                <a:solidFill>
                  <a:srgbClr val="000000"/>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rgbClr val="000000"/>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rgbClr val="000000"/>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rgbClr val="000000"/>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rgbClr val="000000"/>
                </a:solidFill>
                <a:latin typeface="Times New Roman" panose="02020603050405020304" pitchFamily="18" charset="0"/>
              </a:defRPr>
            </a:lvl9pPr>
          </a:lstStyle>
          <a:p>
            <a:pPr>
              <a:spcBef>
                <a:spcPct val="0"/>
              </a:spcBef>
              <a:buFontTx/>
              <a:buNone/>
            </a:pPr>
            <a:fld id="{7E4BEBFC-6A05-FF46-A41E-0D7FE991D249}" type="slidenum">
              <a:rPr lang="en-US" altLang="en-US" sz="1400" smtClean="0"/>
              <a:pPr>
                <a:spcBef>
                  <a:spcPct val="0"/>
                </a:spcBef>
                <a:buFontTx/>
                <a:buNone/>
              </a:pPr>
              <a:t>8</a:t>
            </a:fld>
            <a:endParaRPr lang="en-US" altLang="en-US" sz="1400"/>
          </a:p>
        </p:txBody>
      </p:sp>
      <p:sp>
        <p:nvSpPr>
          <p:cNvPr id="20482" name="Rectangle 2">
            <a:extLst>
              <a:ext uri="{FF2B5EF4-FFF2-40B4-BE49-F238E27FC236}">
                <a16:creationId xmlns:a16="http://schemas.microsoft.com/office/drawing/2014/main" id="{EEF906FF-DE3D-824F-AA90-0EAB155956BA}"/>
              </a:ext>
            </a:extLst>
          </p:cNvPr>
          <p:cNvSpPr>
            <a:spLocks noGrp="1" noChangeArrowheads="1"/>
          </p:cNvSpPr>
          <p:nvPr>
            <p:ph type="title"/>
          </p:nvPr>
        </p:nvSpPr>
        <p:spPr/>
        <p:txBody>
          <a:bodyPr/>
          <a:lstStyle/>
          <a:p>
            <a:r>
              <a:rPr lang="en-US" altLang="en-US" dirty="0"/>
              <a:t>Data Structure (directed): Adjacency Matrix</a:t>
            </a:r>
          </a:p>
        </p:txBody>
      </p:sp>
      <p:sp>
        <p:nvSpPr>
          <p:cNvPr id="20483" name="Rectangle 3">
            <a:extLst>
              <a:ext uri="{FF2B5EF4-FFF2-40B4-BE49-F238E27FC236}">
                <a16:creationId xmlns:a16="http://schemas.microsoft.com/office/drawing/2014/main" id="{F88906B8-3681-104D-8730-DEDF1BB5053E}"/>
              </a:ext>
            </a:extLst>
          </p:cNvPr>
          <p:cNvSpPr>
            <a:spLocks noGrp="1" noChangeArrowheads="1"/>
          </p:cNvSpPr>
          <p:nvPr>
            <p:ph type="body" idx="1"/>
          </p:nvPr>
        </p:nvSpPr>
        <p:spPr>
          <a:xfrm>
            <a:off x="685800" y="1981200"/>
            <a:ext cx="4161137" cy="4114800"/>
          </a:xfrm>
        </p:spPr>
        <p:txBody>
          <a:bodyPr/>
          <a:lstStyle/>
          <a:p>
            <a:pPr marL="0" indent="0">
              <a:buNone/>
            </a:pPr>
            <a:endParaRPr lang="en-US" altLang="en-US" dirty="0"/>
          </a:p>
        </p:txBody>
      </p:sp>
      <p:sp>
        <p:nvSpPr>
          <p:cNvPr id="2" name="Oval 1">
            <a:extLst>
              <a:ext uri="{FF2B5EF4-FFF2-40B4-BE49-F238E27FC236}">
                <a16:creationId xmlns:a16="http://schemas.microsoft.com/office/drawing/2014/main" id="{A0A64F86-A4C5-A04F-BA2B-3974B19468FC}"/>
              </a:ext>
            </a:extLst>
          </p:cNvPr>
          <p:cNvSpPr/>
          <p:nvPr/>
        </p:nvSpPr>
        <p:spPr bwMode="auto">
          <a:xfrm>
            <a:off x="745270" y="3116734"/>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B</a:t>
            </a:r>
          </a:p>
        </p:txBody>
      </p:sp>
      <p:sp>
        <p:nvSpPr>
          <p:cNvPr id="6" name="Oval 5">
            <a:extLst>
              <a:ext uri="{FF2B5EF4-FFF2-40B4-BE49-F238E27FC236}">
                <a16:creationId xmlns:a16="http://schemas.microsoft.com/office/drawing/2014/main" id="{487DEABE-2114-5847-9375-F12D8B34AF03}"/>
              </a:ext>
            </a:extLst>
          </p:cNvPr>
          <p:cNvSpPr/>
          <p:nvPr/>
        </p:nvSpPr>
        <p:spPr bwMode="auto">
          <a:xfrm>
            <a:off x="1851968" y="227541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A</a:t>
            </a:r>
          </a:p>
        </p:txBody>
      </p:sp>
      <p:sp>
        <p:nvSpPr>
          <p:cNvPr id="7" name="Oval 6">
            <a:extLst>
              <a:ext uri="{FF2B5EF4-FFF2-40B4-BE49-F238E27FC236}">
                <a16:creationId xmlns:a16="http://schemas.microsoft.com/office/drawing/2014/main" id="{EF9318A6-562E-1B4F-8B4D-B7C8494364CA}"/>
              </a:ext>
            </a:extLst>
          </p:cNvPr>
          <p:cNvSpPr/>
          <p:nvPr/>
        </p:nvSpPr>
        <p:spPr bwMode="auto">
          <a:xfrm>
            <a:off x="3283039" y="318981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D</a:t>
            </a:r>
          </a:p>
        </p:txBody>
      </p:sp>
      <p:sp>
        <p:nvSpPr>
          <p:cNvPr id="8" name="Oval 7">
            <a:extLst>
              <a:ext uri="{FF2B5EF4-FFF2-40B4-BE49-F238E27FC236}">
                <a16:creationId xmlns:a16="http://schemas.microsoft.com/office/drawing/2014/main" id="{ACE3F976-ED0C-624B-ABD3-6A965F80FF0F}"/>
              </a:ext>
            </a:extLst>
          </p:cNvPr>
          <p:cNvSpPr/>
          <p:nvPr/>
        </p:nvSpPr>
        <p:spPr bwMode="auto">
          <a:xfrm>
            <a:off x="1851968" y="4872262"/>
            <a:ext cx="914400" cy="9144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a:ln>
                  <a:noFill/>
                </a:ln>
                <a:solidFill>
                  <a:schemeClr val="bg1"/>
                </a:solidFill>
                <a:effectLst/>
                <a:latin typeface="Times New Roman" pitchFamily="18" charset="0"/>
              </a:rPr>
              <a:t>C</a:t>
            </a:r>
          </a:p>
        </p:txBody>
      </p:sp>
      <p:cxnSp>
        <p:nvCxnSpPr>
          <p:cNvPr id="4" name="Straight Arrow Connector 3">
            <a:extLst>
              <a:ext uri="{FF2B5EF4-FFF2-40B4-BE49-F238E27FC236}">
                <a16:creationId xmlns:a16="http://schemas.microsoft.com/office/drawing/2014/main" id="{86AC8034-C3AD-954C-81CF-305601B2538D}"/>
              </a:ext>
            </a:extLst>
          </p:cNvPr>
          <p:cNvCxnSpPr>
            <a:cxnSpLocks/>
          </p:cNvCxnSpPr>
          <p:nvPr/>
        </p:nvCxnSpPr>
        <p:spPr bwMode="auto">
          <a:xfrm>
            <a:off x="2309168" y="3259738"/>
            <a:ext cx="0" cy="1543629"/>
          </a:xfrm>
          <a:prstGeom prst="straightConnector1">
            <a:avLst/>
          </a:prstGeom>
          <a:ln w="60325">
            <a:solidFill>
              <a:schemeClr val="tx2"/>
            </a:solidFill>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A222051B-E187-4C4F-9109-99C6FA0B90A7}"/>
              </a:ext>
            </a:extLst>
          </p:cNvPr>
          <p:cNvCxnSpPr>
            <a:cxnSpLocks/>
          </p:cNvCxnSpPr>
          <p:nvPr/>
        </p:nvCxnSpPr>
        <p:spPr bwMode="auto">
          <a:xfrm flipH="1">
            <a:off x="2803438" y="4179879"/>
            <a:ext cx="809364" cy="1048651"/>
          </a:xfrm>
          <a:prstGeom prst="straightConnector1">
            <a:avLst/>
          </a:prstGeom>
          <a:ln w="60325">
            <a:headEnd type="none" w="med" len="med"/>
            <a:tailEnd type="triangle" w="med" len="med"/>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F582DC03-3830-3942-A9FF-E1093A9B14D2}"/>
              </a:ext>
            </a:extLst>
          </p:cNvPr>
          <p:cNvCxnSpPr>
            <a:cxnSpLocks/>
          </p:cNvCxnSpPr>
          <p:nvPr/>
        </p:nvCxnSpPr>
        <p:spPr bwMode="auto">
          <a:xfrm>
            <a:off x="1552321" y="3965167"/>
            <a:ext cx="532883" cy="898278"/>
          </a:xfrm>
          <a:prstGeom prst="straightConnector1">
            <a:avLst/>
          </a:prstGeom>
          <a:ln w="57150">
            <a:headEnd type="none" w="med" len="med"/>
            <a:tailEnd type="triangle" w="lg" len="med"/>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76601778-0E25-8A4E-9550-C0B99732BE0C}"/>
              </a:ext>
            </a:extLst>
          </p:cNvPr>
          <p:cNvCxnSpPr>
            <a:cxnSpLocks/>
          </p:cNvCxnSpPr>
          <p:nvPr/>
        </p:nvCxnSpPr>
        <p:spPr bwMode="auto">
          <a:xfrm>
            <a:off x="2825838" y="2880474"/>
            <a:ext cx="515119" cy="447789"/>
          </a:xfrm>
          <a:prstGeom prst="straightConnector1">
            <a:avLst/>
          </a:prstGeom>
          <a:ln w="60325">
            <a:solidFill>
              <a:schemeClr val="tx2"/>
            </a:solidFill>
            <a:headEnd type="none" w="med" len="med"/>
            <a:tailEnd type="triangle"/>
          </a:ln>
        </p:spPr>
        <p:style>
          <a:lnRef idx="1">
            <a:schemeClr val="dk1"/>
          </a:lnRef>
          <a:fillRef idx="0">
            <a:schemeClr val="dk1"/>
          </a:fillRef>
          <a:effectRef idx="0">
            <a:schemeClr val="dk1"/>
          </a:effectRef>
          <a:fontRef idx="minor">
            <a:schemeClr val="tx1"/>
          </a:fontRef>
        </p:style>
      </p:cxnSp>
      <p:graphicFrame>
        <p:nvGraphicFramePr>
          <p:cNvPr id="14" name="Table 13">
            <a:extLst>
              <a:ext uri="{FF2B5EF4-FFF2-40B4-BE49-F238E27FC236}">
                <a16:creationId xmlns:a16="http://schemas.microsoft.com/office/drawing/2014/main" id="{761F1A2B-56EC-D140-BCB8-3DE503413CB0}"/>
              </a:ext>
            </a:extLst>
          </p:cNvPr>
          <p:cNvGraphicFramePr>
            <a:graphicFrameLocks noGrp="1"/>
          </p:cNvGraphicFramePr>
          <p:nvPr>
            <p:extLst>
              <p:ext uri="{D42A27DB-BD31-4B8C-83A1-F6EECF244321}">
                <p14:modId xmlns:p14="http://schemas.microsoft.com/office/powerpoint/2010/main" val="2371227626"/>
              </p:ext>
            </p:extLst>
          </p:nvPr>
        </p:nvGraphicFramePr>
        <p:xfrm>
          <a:off x="4772439" y="2247479"/>
          <a:ext cx="3685762" cy="3323640"/>
        </p:xfrm>
        <a:graphic>
          <a:graphicData uri="http://schemas.openxmlformats.org/drawingml/2006/table">
            <a:tbl>
              <a:tblPr firstRow="1" bandRow="1">
                <a:tableStyleId>{00A15C55-8517-42AA-B614-E9B94910E393}</a:tableStyleId>
              </a:tblPr>
              <a:tblGrid>
                <a:gridCol w="644507">
                  <a:extLst>
                    <a:ext uri="{9D8B030D-6E8A-4147-A177-3AD203B41FA5}">
                      <a16:colId xmlns:a16="http://schemas.microsoft.com/office/drawing/2014/main" val="2699534592"/>
                    </a:ext>
                  </a:extLst>
                </a:gridCol>
                <a:gridCol w="752744">
                  <a:extLst>
                    <a:ext uri="{9D8B030D-6E8A-4147-A177-3AD203B41FA5}">
                      <a16:colId xmlns:a16="http://schemas.microsoft.com/office/drawing/2014/main" val="3012534309"/>
                    </a:ext>
                  </a:extLst>
                </a:gridCol>
                <a:gridCol w="750281">
                  <a:extLst>
                    <a:ext uri="{9D8B030D-6E8A-4147-A177-3AD203B41FA5}">
                      <a16:colId xmlns:a16="http://schemas.microsoft.com/office/drawing/2014/main" val="4048607918"/>
                    </a:ext>
                  </a:extLst>
                </a:gridCol>
                <a:gridCol w="773111">
                  <a:extLst>
                    <a:ext uri="{9D8B030D-6E8A-4147-A177-3AD203B41FA5}">
                      <a16:colId xmlns:a16="http://schemas.microsoft.com/office/drawing/2014/main" val="1086029923"/>
                    </a:ext>
                  </a:extLst>
                </a:gridCol>
                <a:gridCol w="765119">
                  <a:extLst>
                    <a:ext uri="{9D8B030D-6E8A-4147-A177-3AD203B41FA5}">
                      <a16:colId xmlns:a16="http://schemas.microsoft.com/office/drawing/2014/main" val="373503078"/>
                    </a:ext>
                  </a:extLst>
                </a:gridCol>
              </a:tblGrid>
              <a:tr h="439053">
                <a:tc>
                  <a:txBody>
                    <a:bodyPr/>
                    <a:lstStyle/>
                    <a:p>
                      <a:endParaRPr lang="en-US" dirty="0"/>
                    </a:p>
                  </a:txBody>
                  <a:tcPr/>
                </a:tc>
                <a:tc>
                  <a:txBody>
                    <a:bodyPr/>
                    <a:lstStyle/>
                    <a:p>
                      <a:r>
                        <a:rPr lang="en-US" dirty="0"/>
                        <a:t>A</a:t>
                      </a:r>
                    </a:p>
                  </a:txBody>
                  <a:tcPr/>
                </a:tc>
                <a:tc>
                  <a:txBody>
                    <a:bodyPr/>
                    <a:lstStyle/>
                    <a:p>
                      <a:r>
                        <a:rPr lang="en-US" dirty="0"/>
                        <a:t>B</a:t>
                      </a:r>
                    </a:p>
                  </a:txBody>
                  <a:tcPr/>
                </a:tc>
                <a:tc>
                  <a:txBody>
                    <a:bodyPr/>
                    <a:lstStyle/>
                    <a:p>
                      <a:r>
                        <a:rPr lang="en-US" dirty="0"/>
                        <a:t>C</a:t>
                      </a:r>
                    </a:p>
                  </a:txBody>
                  <a:tcPr/>
                </a:tc>
                <a:tc>
                  <a:txBody>
                    <a:bodyPr/>
                    <a:lstStyle/>
                    <a:p>
                      <a:r>
                        <a:rPr lang="en-US" dirty="0"/>
                        <a:t>D</a:t>
                      </a:r>
                    </a:p>
                  </a:txBody>
                  <a:tcPr/>
                </a:tc>
                <a:extLst>
                  <a:ext uri="{0D108BD9-81ED-4DB2-BD59-A6C34878D82A}">
                    <a16:rowId xmlns:a16="http://schemas.microsoft.com/office/drawing/2014/main" val="851496697"/>
                  </a:ext>
                </a:extLst>
              </a:tr>
              <a:tr h="666268">
                <a:tc>
                  <a:txBody>
                    <a:bodyPr/>
                    <a:lstStyle/>
                    <a:p>
                      <a:r>
                        <a:rPr lang="en-US" dirty="0">
                          <a:solidFill>
                            <a:schemeClr val="bg1"/>
                          </a:solidFill>
                        </a:rPr>
                        <a:t>A</a:t>
                      </a:r>
                    </a:p>
                  </a:txBody>
                  <a:tcPr>
                    <a:solidFill>
                      <a:schemeClr val="tx1"/>
                    </a:solidFill>
                  </a:tcPr>
                </a:tc>
                <a:tc>
                  <a:txBody>
                    <a:bodyPr/>
                    <a:lstStyle/>
                    <a:p>
                      <a:r>
                        <a:rPr lang="en-US" dirty="0"/>
                        <a:t>0</a:t>
                      </a:r>
                    </a:p>
                  </a:txBody>
                  <a:tcPr>
                    <a:solidFill>
                      <a:schemeClr val="bg2">
                        <a:lumMod val="75000"/>
                      </a:schemeClr>
                    </a:solidFill>
                  </a:tcPr>
                </a:tc>
                <a:tc>
                  <a:txBody>
                    <a:bodyPr/>
                    <a:lstStyle/>
                    <a:p>
                      <a:r>
                        <a:rPr lang="en-US" dirty="0"/>
                        <a:t>0</a:t>
                      </a:r>
                    </a:p>
                  </a:txBody>
                  <a:tcPr/>
                </a:tc>
                <a:tc>
                  <a:txBody>
                    <a:bodyPr/>
                    <a:lstStyle/>
                    <a:p>
                      <a:r>
                        <a:rPr lang="en-US" dirty="0"/>
                        <a:t>1</a:t>
                      </a:r>
                    </a:p>
                  </a:txBody>
                  <a:tcPr>
                    <a:solidFill>
                      <a:srgbClr val="FF0000"/>
                    </a:solidFill>
                  </a:tcPr>
                </a:tc>
                <a:tc>
                  <a:txBody>
                    <a:bodyPr/>
                    <a:lstStyle/>
                    <a:p>
                      <a:r>
                        <a:rPr lang="en-US" dirty="0"/>
                        <a:t>1</a:t>
                      </a:r>
                    </a:p>
                  </a:txBody>
                  <a:tcPr>
                    <a:solidFill>
                      <a:srgbClr val="FF0000"/>
                    </a:solidFill>
                  </a:tcPr>
                </a:tc>
                <a:extLst>
                  <a:ext uri="{0D108BD9-81ED-4DB2-BD59-A6C34878D82A}">
                    <a16:rowId xmlns:a16="http://schemas.microsoft.com/office/drawing/2014/main" val="3268158797"/>
                  </a:ext>
                </a:extLst>
              </a:tr>
              <a:tr h="805837">
                <a:tc>
                  <a:txBody>
                    <a:bodyPr/>
                    <a:lstStyle/>
                    <a:p>
                      <a:r>
                        <a:rPr lang="en-US" dirty="0">
                          <a:solidFill>
                            <a:schemeClr val="bg1"/>
                          </a:solidFill>
                        </a:rPr>
                        <a:t>B</a:t>
                      </a:r>
                    </a:p>
                  </a:txBody>
                  <a:tcPr>
                    <a:solidFill>
                      <a:schemeClr val="tx1"/>
                    </a:solidFill>
                  </a:tcPr>
                </a:tc>
                <a:tc>
                  <a:txBody>
                    <a:bodyPr/>
                    <a:lstStyle/>
                    <a:p>
                      <a:r>
                        <a:rPr lang="en-US" dirty="0"/>
                        <a:t>0</a:t>
                      </a:r>
                    </a:p>
                  </a:txBody>
                  <a:tcPr>
                    <a:solidFill>
                      <a:schemeClr val="bg2">
                        <a:lumMod val="60000"/>
                        <a:lumOff val="40000"/>
                      </a:schemeClr>
                    </a:solidFill>
                  </a:tcPr>
                </a:tc>
                <a:tc>
                  <a:txBody>
                    <a:bodyPr/>
                    <a:lstStyle/>
                    <a:p>
                      <a:r>
                        <a:rPr lang="en-US" dirty="0"/>
                        <a:t>0</a:t>
                      </a:r>
                    </a:p>
                  </a:txBody>
                  <a:tcPr>
                    <a:solidFill>
                      <a:schemeClr val="bg2">
                        <a:lumMod val="75000"/>
                      </a:schemeClr>
                    </a:solidFill>
                  </a:tcPr>
                </a:tc>
                <a:tc>
                  <a:txBody>
                    <a:bodyPr/>
                    <a:lstStyle/>
                    <a:p>
                      <a:r>
                        <a:rPr lang="en-US" dirty="0"/>
                        <a:t>1</a:t>
                      </a:r>
                    </a:p>
                  </a:txBody>
                  <a:tcPr>
                    <a:solidFill>
                      <a:srgbClr val="FF0000"/>
                    </a:solidFill>
                  </a:tcPr>
                </a:tc>
                <a:tc>
                  <a:txBody>
                    <a:bodyPr/>
                    <a:lstStyle/>
                    <a:p>
                      <a:r>
                        <a:rPr lang="en-US" dirty="0"/>
                        <a:t>0</a:t>
                      </a:r>
                    </a:p>
                  </a:txBody>
                  <a:tcPr>
                    <a:solidFill>
                      <a:schemeClr val="bg2">
                        <a:lumMod val="60000"/>
                        <a:lumOff val="40000"/>
                      </a:schemeClr>
                    </a:solidFill>
                  </a:tcPr>
                </a:tc>
                <a:extLst>
                  <a:ext uri="{0D108BD9-81ED-4DB2-BD59-A6C34878D82A}">
                    <a16:rowId xmlns:a16="http://schemas.microsoft.com/office/drawing/2014/main" val="4122168056"/>
                  </a:ext>
                </a:extLst>
              </a:tr>
              <a:tr h="768342">
                <a:tc>
                  <a:txBody>
                    <a:bodyPr/>
                    <a:lstStyle/>
                    <a:p>
                      <a:r>
                        <a:rPr lang="en-US" dirty="0">
                          <a:solidFill>
                            <a:schemeClr val="bg1"/>
                          </a:solidFill>
                        </a:rPr>
                        <a:t>C</a:t>
                      </a:r>
                    </a:p>
                  </a:txBody>
                  <a:tcPr>
                    <a:solidFill>
                      <a:schemeClr val="tx1"/>
                    </a:solidFill>
                  </a:tcPr>
                </a:tc>
                <a:tc>
                  <a:txBody>
                    <a:bodyPr/>
                    <a:lstStyle/>
                    <a:p>
                      <a:r>
                        <a:rPr lang="en-US" dirty="0"/>
                        <a:t>0</a:t>
                      </a:r>
                    </a:p>
                  </a:txBody>
                  <a:tcPr>
                    <a:solidFill>
                      <a:schemeClr val="bg2">
                        <a:lumMod val="40000"/>
                        <a:lumOff val="60000"/>
                      </a:schemeClr>
                    </a:solidFill>
                  </a:tcPr>
                </a:tc>
                <a:tc>
                  <a:txBody>
                    <a:bodyPr/>
                    <a:lstStyle/>
                    <a:p>
                      <a:r>
                        <a:rPr lang="en-US" dirty="0"/>
                        <a:t>0</a:t>
                      </a:r>
                    </a:p>
                  </a:txBody>
                  <a:tcPr>
                    <a:solidFill>
                      <a:schemeClr val="bg2">
                        <a:lumMod val="40000"/>
                        <a:lumOff val="60000"/>
                      </a:schemeClr>
                    </a:solidFill>
                  </a:tcPr>
                </a:tc>
                <a:tc>
                  <a:txBody>
                    <a:bodyPr/>
                    <a:lstStyle/>
                    <a:p>
                      <a:r>
                        <a:rPr lang="en-US" dirty="0"/>
                        <a:t>0</a:t>
                      </a:r>
                    </a:p>
                    <a:p>
                      <a:endParaRPr lang="en-US" dirty="0"/>
                    </a:p>
                  </a:txBody>
                  <a:tcPr>
                    <a:solidFill>
                      <a:schemeClr val="bg2">
                        <a:lumMod val="75000"/>
                      </a:schemeClr>
                    </a:solidFill>
                  </a:tcPr>
                </a:tc>
                <a:tc>
                  <a:txBody>
                    <a:bodyPr/>
                    <a:lstStyle/>
                    <a:p>
                      <a:r>
                        <a:rPr lang="en-US" dirty="0"/>
                        <a:t>0</a:t>
                      </a:r>
                    </a:p>
                  </a:txBody>
                  <a:tcPr>
                    <a:solidFill>
                      <a:schemeClr val="bg2">
                        <a:lumMod val="40000"/>
                        <a:lumOff val="60000"/>
                      </a:schemeClr>
                    </a:solidFill>
                  </a:tcPr>
                </a:tc>
                <a:extLst>
                  <a:ext uri="{0D108BD9-81ED-4DB2-BD59-A6C34878D82A}">
                    <a16:rowId xmlns:a16="http://schemas.microsoft.com/office/drawing/2014/main" val="1382825904"/>
                  </a:ext>
                </a:extLst>
              </a:tr>
              <a:tr h="644140">
                <a:tc>
                  <a:txBody>
                    <a:bodyPr/>
                    <a:lstStyle/>
                    <a:p>
                      <a:r>
                        <a:rPr lang="en-US" dirty="0">
                          <a:solidFill>
                            <a:schemeClr val="bg1"/>
                          </a:solidFill>
                        </a:rPr>
                        <a:t>D</a:t>
                      </a:r>
                    </a:p>
                  </a:txBody>
                  <a:tcPr>
                    <a:solidFill>
                      <a:schemeClr val="tx1"/>
                    </a:solidFill>
                  </a:tcPr>
                </a:tc>
                <a:tc>
                  <a:txBody>
                    <a:bodyPr/>
                    <a:lstStyle/>
                    <a:p>
                      <a:r>
                        <a:rPr lang="en-US" dirty="0"/>
                        <a:t>0</a:t>
                      </a:r>
                    </a:p>
                  </a:txBody>
                  <a:tcPr>
                    <a:solidFill>
                      <a:schemeClr val="bg2">
                        <a:lumMod val="40000"/>
                        <a:lumOff val="60000"/>
                      </a:schemeClr>
                    </a:solidFill>
                  </a:tcPr>
                </a:tc>
                <a:tc>
                  <a:txBody>
                    <a:bodyPr/>
                    <a:lstStyle/>
                    <a:p>
                      <a:r>
                        <a:rPr lang="en-US" dirty="0"/>
                        <a:t>0</a:t>
                      </a:r>
                    </a:p>
                  </a:txBody>
                  <a:tcPr>
                    <a:solidFill>
                      <a:schemeClr val="bg2">
                        <a:lumMod val="40000"/>
                        <a:lumOff val="60000"/>
                      </a:schemeClr>
                    </a:solidFill>
                  </a:tcPr>
                </a:tc>
                <a:tc>
                  <a:txBody>
                    <a:bodyPr/>
                    <a:lstStyle/>
                    <a:p>
                      <a:r>
                        <a:rPr lang="en-US" dirty="0"/>
                        <a:t>1</a:t>
                      </a:r>
                    </a:p>
                  </a:txBody>
                  <a:tcPr>
                    <a:solidFill>
                      <a:srgbClr val="FF0000"/>
                    </a:solidFill>
                  </a:tcPr>
                </a:tc>
                <a:tc>
                  <a:txBody>
                    <a:bodyPr/>
                    <a:lstStyle/>
                    <a:p>
                      <a:r>
                        <a:rPr lang="en-US" dirty="0"/>
                        <a:t>0</a:t>
                      </a:r>
                    </a:p>
                  </a:txBody>
                  <a:tcPr>
                    <a:solidFill>
                      <a:schemeClr val="bg2">
                        <a:lumMod val="75000"/>
                      </a:schemeClr>
                    </a:solidFill>
                  </a:tcPr>
                </a:tc>
                <a:extLst>
                  <a:ext uri="{0D108BD9-81ED-4DB2-BD59-A6C34878D82A}">
                    <a16:rowId xmlns:a16="http://schemas.microsoft.com/office/drawing/2014/main" val="958857812"/>
                  </a:ext>
                </a:extLst>
              </a:tr>
            </a:tbl>
          </a:graphicData>
        </a:graphic>
      </p:graphicFrame>
    </p:spTree>
    <p:extLst>
      <p:ext uri="{BB962C8B-B14F-4D97-AF65-F5344CB8AC3E}">
        <p14:creationId xmlns:p14="http://schemas.microsoft.com/office/powerpoint/2010/main" val="254134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05F61D26-8A6B-134D-810F-513217CAC9AD}"/>
              </a:ext>
            </a:extLst>
          </p:cNvPr>
          <p:cNvSpPr>
            <a:spLocks noGrp="1"/>
          </p:cNvSpPr>
          <p:nvPr>
            <p:ph type="body" idx="1"/>
          </p:nvPr>
        </p:nvSpPr>
        <p:spPr>
          <a:xfrm>
            <a:off x="457200" y="609600"/>
            <a:ext cx="4040188" cy="639762"/>
          </a:xfrm>
        </p:spPr>
        <p:txBody>
          <a:bodyPr/>
          <a:lstStyle/>
          <a:p>
            <a:r>
              <a:rPr lang="en-US" sz="2800" b="0" dirty="0"/>
              <a:t>Unimodal networks </a:t>
            </a:r>
          </a:p>
        </p:txBody>
      </p:sp>
      <p:sp>
        <p:nvSpPr>
          <p:cNvPr id="12" name="Content Placeholder 11">
            <a:extLst>
              <a:ext uri="{FF2B5EF4-FFF2-40B4-BE49-F238E27FC236}">
                <a16:creationId xmlns:a16="http://schemas.microsoft.com/office/drawing/2014/main" id="{E6ECE446-E32F-C341-82AB-CD2150D1FE83}"/>
              </a:ext>
            </a:extLst>
          </p:cNvPr>
          <p:cNvSpPr>
            <a:spLocks noGrp="1"/>
          </p:cNvSpPr>
          <p:nvPr>
            <p:ph sz="half" idx="2"/>
          </p:nvPr>
        </p:nvSpPr>
        <p:spPr>
          <a:xfrm>
            <a:off x="457200" y="1447800"/>
            <a:ext cx="4040188" cy="4678363"/>
          </a:xfrm>
          <a:ln>
            <a:solidFill>
              <a:schemeClr val="bg2"/>
            </a:solidFill>
          </a:ln>
        </p:spPr>
        <p:txBody>
          <a:bodyPr/>
          <a:lstStyle/>
          <a:p>
            <a:pPr marL="0" indent="0">
              <a:buNone/>
            </a:pPr>
            <a:endParaRPr lang="en-US" dirty="0"/>
          </a:p>
        </p:txBody>
      </p:sp>
      <p:sp>
        <p:nvSpPr>
          <p:cNvPr id="13" name="Text Placeholder 12">
            <a:extLst>
              <a:ext uri="{FF2B5EF4-FFF2-40B4-BE49-F238E27FC236}">
                <a16:creationId xmlns:a16="http://schemas.microsoft.com/office/drawing/2014/main" id="{0F774F3A-83C9-164D-B2BB-900F7ABE5345}"/>
              </a:ext>
            </a:extLst>
          </p:cNvPr>
          <p:cNvSpPr>
            <a:spLocks noGrp="1"/>
          </p:cNvSpPr>
          <p:nvPr>
            <p:ph type="body" sz="quarter" idx="3"/>
          </p:nvPr>
        </p:nvSpPr>
        <p:spPr>
          <a:xfrm>
            <a:off x="4620962" y="609600"/>
            <a:ext cx="4041775" cy="639762"/>
          </a:xfrm>
        </p:spPr>
        <p:txBody>
          <a:bodyPr/>
          <a:lstStyle/>
          <a:p>
            <a:r>
              <a:rPr lang="en-US" sz="2800" b="0" dirty="0"/>
              <a:t>Multimodal networks</a:t>
            </a:r>
          </a:p>
        </p:txBody>
      </p:sp>
      <p:sp>
        <p:nvSpPr>
          <p:cNvPr id="14" name="Content Placeholder 13">
            <a:extLst>
              <a:ext uri="{FF2B5EF4-FFF2-40B4-BE49-F238E27FC236}">
                <a16:creationId xmlns:a16="http://schemas.microsoft.com/office/drawing/2014/main" id="{CDC658D1-B8C0-D641-94E6-D7EA5EDE3E61}"/>
              </a:ext>
            </a:extLst>
          </p:cNvPr>
          <p:cNvSpPr>
            <a:spLocks noGrp="1"/>
          </p:cNvSpPr>
          <p:nvPr>
            <p:ph sz="quarter" idx="4"/>
          </p:nvPr>
        </p:nvSpPr>
        <p:spPr>
          <a:xfrm>
            <a:off x="4645025" y="1447800"/>
            <a:ext cx="4041775" cy="4678363"/>
          </a:xfrm>
          <a:ln>
            <a:solidFill>
              <a:schemeClr val="tx1">
                <a:lumMod val="50000"/>
                <a:lumOff val="50000"/>
              </a:schemeClr>
            </a:solidFill>
          </a:ln>
        </p:spPr>
        <p:txBody>
          <a:bodyPr/>
          <a:lstStyle/>
          <a:p>
            <a:pPr marL="0" indent="0">
              <a:buNone/>
            </a:pPr>
            <a:endParaRPr lang="en-US" dirty="0"/>
          </a:p>
        </p:txBody>
      </p:sp>
      <p:sp>
        <p:nvSpPr>
          <p:cNvPr id="4" name="Slide Number Placeholder 3">
            <a:extLst>
              <a:ext uri="{FF2B5EF4-FFF2-40B4-BE49-F238E27FC236}">
                <a16:creationId xmlns:a16="http://schemas.microsoft.com/office/drawing/2014/main" id="{2C2E201D-8091-C541-9335-C7E2C715512E}"/>
              </a:ext>
            </a:extLst>
          </p:cNvPr>
          <p:cNvSpPr>
            <a:spLocks noGrp="1"/>
          </p:cNvSpPr>
          <p:nvPr>
            <p:ph type="sldNum" sz="quarter" idx="12"/>
          </p:nvPr>
        </p:nvSpPr>
        <p:spPr/>
        <p:txBody>
          <a:bodyPr/>
          <a:lstStyle/>
          <a:p>
            <a:pPr>
              <a:defRPr/>
            </a:pPr>
            <a:fld id="{E73DAF03-F366-2245-9042-0EBD360C37F1}" type="slidenum">
              <a:rPr lang="en-US" altLang="en-US" smtClean="0"/>
              <a:pPr>
                <a:defRPr/>
              </a:pPr>
              <a:t>9</a:t>
            </a:fld>
            <a:endParaRPr lang="en-US" altLang="en-US"/>
          </a:p>
        </p:txBody>
      </p:sp>
      <p:sp>
        <p:nvSpPr>
          <p:cNvPr id="15" name="Oval 14">
            <a:extLst>
              <a:ext uri="{FF2B5EF4-FFF2-40B4-BE49-F238E27FC236}">
                <a16:creationId xmlns:a16="http://schemas.microsoft.com/office/drawing/2014/main" id="{E6AED274-F434-F44E-A50D-6D445110873E}"/>
              </a:ext>
            </a:extLst>
          </p:cNvPr>
          <p:cNvSpPr/>
          <p:nvPr/>
        </p:nvSpPr>
        <p:spPr bwMode="auto">
          <a:xfrm>
            <a:off x="2286000" y="3352800"/>
            <a:ext cx="914400" cy="914400"/>
          </a:xfrm>
          <a:prstGeom prst="ellipse">
            <a:avLst/>
          </a:prstGeom>
          <a:no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6" name="Oval 15">
            <a:extLst>
              <a:ext uri="{FF2B5EF4-FFF2-40B4-BE49-F238E27FC236}">
                <a16:creationId xmlns:a16="http://schemas.microsoft.com/office/drawing/2014/main" id="{4097C635-011C-944E-92DF-51FCF957751C}"/>
              </a:ext>
            </a:extLst>
          </p:cNvPr>
          <p:cNvSpPr/>
          <p:nvPr/>
        </p:nvSpPr>
        <p:spPr bwMode="auto">
          <a:xfrm>
            <a:off x="762000" y="2193152"/>
            <a:ext cx="762000" cy="762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7" name="Oval 16">
            <a:extLst>
              <a:ext uri="{FF2B5EF4-FFF2-40B4-BE49-F238E27FC236}">
                <a16:creationId xmlns:a16="http://schemas.microsoft.com/office/drawing/2014/main" id="{015CE2B7-73BD-DB44-8A07-FA79B8781895}"/>
              </a:ext>
            </a:extLst>
          </p:cNvPr>
          <p:cNvSpPr/>
          <p:nvPr/>
        </p:nvSpPr>
        <p:spPr bwMode="auto">
          <a:xfrm>
            <a:off x="2362200" y="2133695"/>
            <a:ext cx="762000" cy="762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8" name="Oval 17">
            <a:extLst>
              <a:ext uri="{FF2B5EF4-FFF2-40B4-BE49-F238E27FC236}">
                <a16:creationId xmlns:a16="http://schemas.microsoft.com/office/drawing/2014/main" id="{EE70AC57-4910-E245-BC6F-D5AAC40C26F2}"/>
              </a:ext>
            </a:extLst>
          </p:cNvPr>
          <p:cNvSpPr/>
          <p:nvPr/>
        </p:nvSpPr>
        <p:spPr bwMode="auto">
          <a:xfrm>
            <a:off x="768391" y="4071155"/>
            <a:ext cx="762000" cy="762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19" name="Oval 18">
            <a:extLst>
              <a:ext uri="{FF2B5EF4-FFF2-40B4-BE49-F238E27FC236}">
                <a16:creationId xmlns:a16="http://schemas.microsoft.com/office/drawing/2014/main" id="{9A8F7603-2F77-1F47-BA6E-473859ACD483}"/>
              </a:ext>
            </a:extLst>
          </p:cNvPr>
          <p:cNvSpPr/>
          <p:nvPr/>
        </p:nvSpPr>
        <p:spPr bwMode="auto">
          <a:xfrm>
            <a:off x="3248398" y="2988761"/>
            <a:ext cx="762000" cy="762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20" name="Oval 19">
            <a:extLst>
              <a:ext uri="{FF2B5EF4-FFF2-40B4-BE49-F238E27FC236}">
                <a16:creationId xmlns:a16="http://schemas.microsoft.com/office/drawing/2014/main" id="{6B6B3642-D072-9845-BA3D-9FFA015E1A24}"/>
              </a:ext>
            </a:extLst>
          </p:cNvPr>
          <p:cNvSpPr/>
          <p:nvPr/>
        </p:nvSpPr>
        <p:spPr bwMode="auto">
          <a:xfrm>
            <a:off x="2391784" y="4071155"/>
            <a:ext cx="762000" cy="762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cxnSp>
        <p:nvCxnSpPr>
          <p:cNvPr id="22" name="Straight Arrow Connector 21">
            <a:extLst>
              <a:ext uri="{FF2B5EF4-FFF2-40B4-BE49-F238E27FC236}">
                <a16:creationId xmlns:a16="http://schemas.microsoft.com/office/drawing/2014/main" id="{6EA0088B-5F48-8341-88A6-EAEBC4364951}"/>
              </a:ext>
            </a:extLst>
          </p:cNvPr>
          <p:cNvCxnSpPr/>
          <p:nvPr/>
        </p:nvCxnSpPr>
        <p:spPr bwMode="auto">
          <a:xfrm>
            <a:off x="1657977" y="3535362"/>
            <a:ext cx="914400" cy="914400"/>
          </a:xfrm>
          <a:prstGeom prst="straightConnector1">
            <a:avLst/>
          </a:prstGeom>
          <a:noFill/>
          <a:ln w="9525" cap="flat" cmpd="sng" algn="ctr">
            <a:noFill/>
            <a:prstDash val="solid"/>
            <a:round/>
            <a:headEnd type="none" w="med" len="med"/>
            <a:tailEnd type="triangle"/>
          </a:ln>
          <a:effectLst/>
        </p:spPr>
      </p:cxnSp>
      <p:cxnSp>
        <p:nvCxnSpPr>
          <p:cNvPr id="24" name="Straight Arrow Connector 23">
            <a:extLst>
              <a:ext uri="{FF2B5EF4-FFF2-40B4-BE49-F238E27FC236}">
                <a16:creationId xmlns:a16="http://schemas.microsoft.com/office/drawing/2014/main" id="{6362709D-781A-3B4E-8C96-4938B0B69F52}"/>
              </a:ext>
            </a:extLst>
          </p:cNvPr>
          <p:cNvCxnSpPr>
            <a:cxnSpLocks/>
          </p:cNvCxnSpPr>
          <p:nvPr/>
        </p:nvCxnSpPr>
        <p:spPr bwMode="auto">
          <a:xfrm>
            <a:off x="1198396" y="3053891"/>
            <a:ext cx="0" cy="962942"/>
          </a:xfrm>
          <a:prstGeom prst="straightConnector1">
            <a:avLst/>
          </a:prstGeom>
          <a:noFill/>
          <a:ln w="38100" cap="flat" cmpd="sng" algn="ctr">
            <a:solidFill>
              <a:schemeClr val="tx1"/>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id="{8BD66A31-23F0-9242-BB16-7E6ADD2D0C1A}"/>
              </a:ext>
            </a:extLst>
          </p:cNvPr>
          <p:cNvCxnSpPr>
            <a:cxnSpLocks/>
          </p:cNvCxnSpPr>
          <p:nvPr/>
        </p:nvCxnSpPr>
        <p:spPr bwMode="auto">
          <a:xfrm>
            <a:off x="1616702" y="2552888"/>
            <a:ext cx="669298" cy="0"/>
          </a:xfrm>
          <a:prstGeom prst="straightConnector1">
            <a:avLst/>
          </a:prstGeom>
          <a:noFill/>
          <a:ln w="38100" cap="flat" cmpd="sng" algn="ctr">
            <a:solidFill>
              <a:schemeClr val="tx1"/>
            </a:solidFill>
            <a:prstDash val="solid"/>
            <a:round/>
            <a:headEnd type="none" w="med" len="med"/>
            <a:tailEnd type="triangle"/>
          </a:ln>
          <a:effectLst/>
        </p:spPr>
      </p:cxnSp>
      <p:cxnSp>
        <p:nvCxnSpPr>
          <p:cNvPr id="30" name="Straight Arrow Connector 29">
            <a:extLst>
              <a:ext uri="{FF2B5EF4-FFF2-40B4-BE49-F238E27FC236}">
                <a16:creationId xmlns:a16="http://schemas.microsoft.com/office/drawing/2014/main" id="{0764956C-545D-C64E-B79B-059B2E25764D}"/>
              </a:ext>
            </a:extLst>
          </p:cNvPr>
          <p:cNvCxnSpPr>
            <a:cxnSpLocks/>
          </p:cNvCxnSpPr>
          <p:nvPr/>
        </p:nvCxnSpPr>
        <p:spPr bwMode="auto">
          <a:xfrm>
            <a:off x="3122662" y="2730936"/>
            <a:ext cx="251472" cy="212279"/>
          </a:xfrm>
          <a:prstGeom prst="straightConnector1">
            <a:avLst/>
          </a:prstGeom>
          <a:noFill/>
          <a:ln w="38100" cap="flat" cmpd="sng" algn="ctr">
            <a:solidFill>
              <a:schemeClr val="tx1"/>
            </a:solidFill>
            <a:prstDash val="solid"/>
            <a:round/>
            <a:headEnd type="none" w="med" len="med"/>
            <a:tailEnd type="triangle"/>
          </a:ln>
          <a:effectLst/>
        </p:spPr>
      </p:cxnSp>
      <p:cxnSp>
        <p:nvCxnSpPr>
          <p:cNvPr id="34" name="Straight Arrow Connector 33">
            <a:extLst>
              <a:ext uri="{FF2B5EF4-FFF2-40B4-BE49-F238E27FC236}">
                <a16:creationId xmlns:a16="http://schemas.microsoft.com/office/drawing/2014/main" id="{C32817BC-9D56-EA4F-9FDF-D05E740B1789}"/>
              </a:ext>
            </a:extLst>
          </p:cNvPr>
          <p:cNvCxnSpPr>
            <a:cxnSpLocks/>
          </p:cNvCxnSpPr>
          <p:nvPr/>
        </p:nvCxnSpPr>
        <p:spPr bwMode="auto">
          <a:xfrm flipV="1">
            <a:off x="3069480" y="3683089"/>
            <a:ext cx="252115" cy="388066"/>
          </a:xfrm>
          <a:prstGeom prst="straightConnector1">
            <a:avLst/>
          </a:prstGeom>
          <a:noFill/>
          <a:ln w="38100" cap="flat" cmpd="sng" algn="ctr">
            <a:solidFill>
              <a:schemeClr val="tx1"/>
            </a:solidFill>
            <a:prstDash val="solid"/>
            <a:round/>
            <a:headEnd type="none" w="med" len="med"/>
            <a:tailEnd type="triangle"/>
          </a:ln>
          <a:effectLst/>
        </p:spPr>
      </p:cxnSp>
      <p:cxnSp>
        <p:nvCxnSpPr>
          <p:cNvPr id="37" name="Straight Arrow Connector 36">
            <a:extLst>
              <a:ext uri="{FF2B5EF4-FFF2-40B4-BE49-F238E27FC236}">
                <a16:creationId xmlns:a16="http://schemas.microsoft.com/office/drawing/2014/main" id="{11F035F2-BE7A-EF4B-A690-45EE247CF3B9}"/>
              </a:ext>
            </a:extLst>
          </p:cNvPr>
          <p:cNvCxnSpPr>
            <a:cxnSpLocks/>
          </p:cNvCxnSpPr>
          <p:nvPr/>
        </p:nvCxnSpPr>
        <p:spPr bwMode="auto">
          <a:xfrm flipV="1">
            <a:off x="2772784" y="2955153"/>
            <a:ext cx="0" cy="921969"/>
          </a:xfrm>
          <a:prstGeom prst="straightConnector1">
            <a:avLst/>
          </a:prstGeom>
          <a:noFill/>
          <a:ln w="38100" cap="flat" cmpd="sng" algn="ctr">
            <a:solidFill>
              <a:schemeClr val="tx1"/>
            </a:solidFill>
            <a:prstDash val="solid"/>
            <a:round/>
            <a:headEnd type="none" w="med" len="med"/>
            <a:tailEnd type="triangle"/>
          </a:ln>
          <a:effectLst/>
        </p:spPr>
      </p:cxnSp>
      <p:sp>
        <p:nvSpPr>
          <p:cNvPr id="41" name="Oval 40">
            <a:extLst>
              <a:ext uri="{FF2B5EF4-FFF2-40B4-BE49-F238E27FC236}">
                <a16:creationId xmlns:a16="http://schemas.microsoft.com/office/drawing/2014/main" id="{419AA71B-7F56-E443-AF5C-D19C1DD98F49}"/>
              </a:ext>
            </a:extLst>
          </p:cNvPr>
          <p:cNvSpPr/>
          <p:nvPr/>
        </p:nvSpPr>
        <p:spPr bwMode="auto">
          <a:xfrm>
            <a:off x="6162968" y="1964320"/>
            <a:ext cx="762000" cy="762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42" name="Rectangle 41">
            <a:extLst>
              <a:ext uri="{FF2B5EF4-FFF2-40B4-BE49-F238E27FC236}">
                <a16:creationId xmlns:a16="http://schemas.microsoft.com/office/drawing/2014/main" id="{61CF9E86-9CB8-9943-82DD-9A19F2BEABFD}"/>
              </a:ext>
            </a:extLst>
          </p:cNvPr>
          <p:cNvSpPr/>
          <p:nvPr/>
        </p:nvSpPr>
        <p:spPr bwMode="auto">
          <a:xfrm>
            <a:off x="5458370" y="3964488"/>
            <a:ext cx="609600" cy="653245"/>
          </a:xfrm>
          <a:prstGeom prst="rect">
            <a:avLst/>
          </a:prstGeom>
          <a:solidFill>
            <a:srgbClr val="FF000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43" name="Oval 42">
            <a:extLst>
              <a:ext uri="{FF2B5EF4-FFF2-40B4-BE49-F238E27FC236}">
                <a16:creationId xmlns:a16="http://schemas.microsoft.com/office/drawing/2014/main" id="{5B28AADA-0DEF-6544-AA05-162203F6D44B}"/>
              </a:ext>
            </a:extLst>
          </p:cNvPr>
          <p:cNvSpPr/>
          <p:nvPr/>
        </p:nvSpPr>
        <p:spPr bwMode="auto">
          <a:xfrm>
            <a:off x="5013243" y="1968936"/>
            <a:ext cx="762000" cy="762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44" name="Rectangle 43">
            <a:extLst>
              <a:ext uri="{FF2B5EF4-FFF2-40B4-BE49-F238E27FC236}">
                <a16:creationId xmlns:a16="http://schemas.microsoft.com/office/drawing/2014/main" id="{E140F979-5130-C84C-8B33-BDD68E304B37}"/>
              </a:ext>
            </a:extLst>
          </p:cNvPr>
          <p:cNvSpPr/>
          <p:nvPr/>
        </p:nvSpPr>
        <p:spPr bwMode="auto">
          <a:xfrm>
            <a:off x="7058735" y="3942175"/>
            <a:ext cx="609600" cy="653245"/>
          </a:xfrm>
          <a:prstGeom prst="rect">
            <a:avLst/>
          </a:prstGeom>
          <a:solidFill>
            <a:srgbClr val="FF0000"/>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
        <p:nvSpPr>
          <p:cNvPr id="45" name="Oval 44">
            <a:extLst>
              <a:ext uri="{FF2B5EF4-FFF2-40B4-BE49-F238E27FC236}">
                <a16:creationId xmlns:a16="http://schemas.microsoft.com/office/drawing/2014/main" id="{FA0507EB-3B87-D847-9277-C0621235FB48}"/>
              </a:ext>
            </a:extLst>
          </p:cNvPr>
          <p:cNvSpPr/>
          <p:nvPr/>
        </p:nvSpPr>
        <p:spPr bwMode="auto">
          <a:xfrm>
            <a:off x="7391400" y="1961827"/>
            <a:ext cx="762000" cy="762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cxnSp>
        <p:nvCxnSpPr>
          <p:cNvPr id="46" name="Straight Arrow Connector 45">
            <a:extLst>
              <a:ext uri="{FF2B5EF4-FFF2-40B4-BE49-F238E27FC236}">
                <a16:creationId xmlns:a16="http://schemas.microsoft.com/office/drawing/2014/main" id="{D285AA20-981A-3D46-90BC-715EB2A2C6D8}"/>
              </a:ext>
            </a:extLst>
          </p:cNvPr>
          <p:cNvCxnSpPr>
            <a:cxnSpLocks/>
          </p:cNvCxnSpPr>
          <p:nvPr/>
        </p:nvCxnSpPr>
        <p:spPr bwMode="auto">
          <a:xfrm>
            <a:off x="5293937" y="2831616"/>
            <a:ext cx="301541" cy="911522"/>
          </a:xfrm>
          <a:prstGeom prst="straightConnector1">
            <a:avLst/>
          </a:prstGeom>
          <a:noFill/>
          <a:ln w="38100" cap="flat" cmpd="sng" algn="ctr">
            <a:solidFill>
              <a:schemeClr val="tx1"/>
            </a:solidFill>
            <a:prstDash val="solid"/>
            <a:round/>
            <a:headEnd type="none" w="med" len="med"/>
            <a:tailEnd type="triangle"/>
          </a:ln>
          <a:effectLst/>
        </p:spPr>
      </p:cxnSp>
      <p:cxnSp>
        <p:nvCxnSpPr>
          <p:cNvPr id="48" name="Straight Arrow Connector 47">
            <a:extLst>
              <a:ext uri="{FF2B5EF4-FFF2-40B4-BE49-F238E27FC236}">
                <a16:creationId xmlns:a16="http://schemas.microsoft.com/office/drawing/2014/main" id="{77F4231C-C037-9744-8C08-D9820D137CA5}"/>
              </a:ext>
            </a:extLst>
          </p:cNvPr>
          <p:cNvCxnSpPr>
            <a:cxnSpLocks/>
          </p:cNvCxnSpPr>
          <p:nvPr/>
        </p:nvCxnSpPr>
        <p:spPr bwMode="auto">
          <a:xfrm flipH="1">
            <a:off x="5867164" y="2858967"/>
            <a:ext cx="477597" cy="887263"/>
          </a:xfrm>
          <a:prstGeom prst="straightConnector1">
            <a:avLst/>
          </a:prstGeom>
          <a:noFill/>
          <a:ln w="38100" cap="flat" cmpd="sng" algn="ctr">
            <a:solidFill>
              <a:schemeClr val="tx1"/>
            </a:solidFill>
            <a:prstDash val="solid"/>
            <a:round/>
            <a:headEnd type="none" w="med" len="med"/>
            <a:tailEnd type="triangle"/>
          </a:ln>
          <a:effectLst/>
        </p:spPr>
      </p:cxnSp>
      <p:cxnSp>
        <p:nvCxnSpPr>
          <p:cNvPr id="51" name="Straight Arrow Connector 50">
            <a:extLst>
              <a:ext uri="{FF2B5EF4-FFF2-40B4-BE49-F238E27FC236}">
                <a16:creationId xmlns:a16="http://schemas.microsoft.com/office/drawing/2014/main" id="{C34B13DF-7677-2B4A-8061-27D8D8752EC9}"/>
              </a:ext>
            </a:extLst>
          </p:cNvPr>
          <p:cNvCxnSpPr>
            <a:cxnSpLocks/>
          </p:cNvCxnSpPr>
          <p:nvPr/>
        </p:nvCxnSpPr>
        <p:spPr bwMode="auto">
          <a:xfrm>
            <a:off x="6692814" y="2837075"/>
            <a:ext cx="498477" cy="931048"/>
          </a:xfrm>
          <a:prstGeom prst="straightConnector1">
            <a:avLst/>
          </a:prstGeom>
          <a:noFill/>
          <a:ln w="38100" cap="flat" cmpd="sng" algn="ctr">
            <a:solidFill>
              <a:schemeClr val="tx1"/>
            </a:solidFill>
            <a:prstDash val="solid"/>
            <a:round/>
            <a:headEnd type="none" w="med" len="med"/>
            <a:tailEnd type="triangle"/>
          </a:ln>
          <a:effectLst/>
        </p:spPr>
      </p:cxnSp>
      <p:cxnSp>
        <p:nvCxnSpPr>
          <p:cNvPr id="54" name="Straight Arrow Connector 53">
            <a:extLst>
              <a:ext uri="{FF2B5EF4-FFF2-40B4-BE49-F238E27FC236}">
                <a16:creationId xmlns:a16="http://schemas.microsoft.com/office/drawing/2014/main" id="{108B8B5E-53A0-4948-A8B7-5D4F82C5BAEE}"/>
              </a:ext>
            </a:extLst>
          </p:cNvPr>
          <p:cNvCxnSpPr>
            <a:cxnSpLocks/>
          </p:cNvCxnSpPr>
          <p:nvPr/>
        </p:nvCxnSpPr>
        <p:spPr bwMode="auto">
          <a:xfrm flipH="1">
            <a:off x="7447129" y="2831616"/>
            <a:ext cx="325271" cy="931048"/>
          </a:xfrm>
          <a:prstGeom prst="straightConnector1">
            <a:avLst/>
          </a:prstGeom>
          <a:noFill/>
          <a:ln w="38100" cap="flat" cmpd="sng" algn="ctr">
            <a:solidFill>
              <a:schemeClr val="tx1"/>
            </a:solidFill>
            <a:prstDash val="solid"/>
            <a:round/>
            <a:headEnd type="none" w="med" len="med"/>
            <a:tailEnd type="triangle"/>
          </a:ln>
          <a:effectLst/>
        </p:spPr>
      </p:cxnSp>
      <p:sp>
        <p:nvSpPr>
          <p:cNvPr id="68" name="TextBox 67">
            <a:extLst>
              <a:ext uri="{FF2B5EF4-FFF2-40B4-BE49-F238E27FC236}">
                <a16:creationId xmlns:a16="http://schemas.microsoft.com/office/drawing/2014/main" id="{B94106BC-312F-F84F-80E0-6B786CA3633C}"/>
              </a:ext>
            </a:extLst>
          </p:cNvPr>
          <p:cNvSpPr txBox="1"/>
          <p:nvPr/>
        </p:nvSpPr>
        <p:spPr>
          <a:xfrm>
            <a:off x="4402278" y="5576534"/>
            <a:ext cx="4479142" cy="400110"/>
          </a:xfrm>
          <a:prstGeom prst="rect">
            <a:avLst/>
          </a:prstGeom>
          <a:noFill/>
        </p:spPr>
        <p:txBody>
          <a:bodyPr wrap="square" rtlCol="0">
            <a:spAutoFit/>
          </a:bodyPr>
          <a:lstStyle/>
          <a:p>
            <a:r>
              <a:rPr lang="en-US" sz="2000" dirty="0">
                <a:latin typeface="+mj-lt"/>
              </a:rPr>
              <a:t>Two-mode, bi-partite, affiliation networks </a:t>
            </a:r>
          </a:p>
        </p:txBody>
      </p:sp>
      <p:sp>
        <p:nvSpPr>
          <p:cNvPr id="69" name="Right Arrow 68">
            <a:extLst>
              <a:ext uri="{FF2B5EF4-FFF2-40B4-BE49-F238E27FC236}">
                <a16:creationId xmlns:a16="http://schemas.microsoft.com/office/drawing/2014/main" id="{95D969B5-F004-DF49-B734-696AF597D67D}"/>
              </a:ext>
            </a:extLst>
          </p:cNvPr>
          <p:cNvSpPr/>
          <p:nvPr/>
        </p:nvSpPr>
        <p:spPr bwMode="auto">
          <a:xfrm flipH="1">
            <a:off x="3556358" y="5031102"/>
            <a:ext cx="1427908" cy="484632"/>
          </a:xfrm>
          <a:prstGeom prst="rightArrow">
            <a:avLst/>
          </a:prstGeom>
          <a:solidFill>
            <a:srgbClr val="FFFF00"/>
          </a:solidFill>
          <a:ln w="28575" cap="flat" cmpd="sng" algn="ctr">
            <a:solidFill>
              <a:schemeClr val="tx2"/>
            </a:solidFill>
            <a:prstDash val="solid"/>
            <a:round/>
            <a:headEnd type="none" w="med" len="med"/>
            <a:tailEnd type="none" w="med" len="med"/>
          </a:ln>
          <a:effectLst/>
        </p:spPr>
        <p:txBody>
          <a:bodyPr vert="horz" wrap="square" lIns="92075" tIns="46038" rIns="92075" bIns="46038"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2"/>
              </a:solidFill>
              <a:effectLst/>
              <a:latin typeface="Times New Roman" pitchFamily="18" charset="0"/>
            </a:endParaRPr>
          </a:p>
        </p:txBody>
      </p:sp>
    </p:spTree>
    <p:extLst>
      <p:ext uri="{BB962C8B-B14F-4D97-AF65-F5344CB8AC3E}">
        <p14:creationId xmlns:p14="http://schemas.microsoft.com/office/powerpoint/2010/main" val="1173864028"/>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2075" tIns="46038" rIns="92075" bIns="46038"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2075" tIns="46038" rIns="92075" bIns="46038"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Office\Templates\Blank Presentation.pot</Template>
  <TotalTime>143592</TotalTime>
  <Words>1587</Words>
  <Application>Microsoft Macintosh PowerPoint</Application>
  <PresentationFormat>On-screen Show (4:3)</PresentationFormat>
  <Paragraphs>637</Paragraphs>
  <Slides>37</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Tahoma</vt:lpstr>
      <vt:lpstr>Times New Roman</vt:lpstr>
      <vt:lpstr>Blank Presentation</vt:lpstr>
      <vt:lpstr>Social Network Analysis Class (Spring 2019)   Jieun Shin  </vt:lpstr>
      <vt:lpstr>Basic Concepts :  Non-directional Networks</vt:lpstr>
      <vt:lpstr>Basic Concepts :  Directional Networks</vt:lpstr>
      <vt:lpstr>Types of Network Ties</vt:lpstr>
      <vt:lpstr>Data Structure: Edge List</vt:lpstr>
      <vt:lpstr>Data Structure: Node List</vt:lpstr>
      <vt:lpstr>Data Structure: Adjacency Matrix</vt:lpstr>
      <vt:lpstr>Data Structure (directed): Adjacency Matrix</vt:lpstr>
      <vt:lpstr>PowerPoint Presentation</vt:lpstr>
      <vt:lpstr>Affiliation networks </vt:lpstr>
      <vt:lpstr>Example : 5 students &amp; 3 classes</vt:lpstr>
      <vt:lpstr>Matrix A (4 X 3) </vt:lpstr>
      <vt:lpstr>Matrix A’ (3 X 4) </vt:lpstr>
      <vt:lpstr>Transposing a Matrix</vt:lpstr>
      <vt:lpstr>Projected Actor-by-Actor Matrix</vt:lpstr>
      <vt:lpstr>Projected Event-by-Event Matrix</vt:lpstr>
      <vt:lpstr>Visualization of Graph</vt:lpstr>
      <vt:lpstr>Data Collection Methods</vt:lpstr>
      <vt:lpstr>Network Analysis Data Types</vt:lpstr>
      <vt:lpstr>1. Egocentric : General - Roles</vt:lpstr>
      <vt:lpstr> 1. Egocentric : Specific – Name Generator Please provide the names of up to 5 people you talk to about important matters.   </vt:lpstr>
      <vt:lpstr>1. Ego-centric Network Data are Node-based</vt:lpstr>
      <vt:lpstr>1. Egocentric: Dyadic</vt:lpstr>
      <vt:lpstr>PowerPoint Presentation</vt:lpstr>
      <vt:lpstr> 2. Sequenced : Respondent Driven Sampling </vt:lpstr>
      <vt:lpstr>PowerPoint Presentation</vt:lpstr>
      <vt:lpstr>3.Census : Nominations with a roster</vt:lpstr>
      <vt:lpstr>3. Census</vt:lpstr>
      <vt:lpstr>2019 Network Class</vt:lpstr>
      <vt:lpstr>PowerPoint Presentation</vt:lpstr>
      <vt:lpstr>Nominations vs. Roster</vt:lpstr>
      <vt:lpstr>Roster</vt:lpstr>
      <vt:lpstr>4. Two-Mode Data</vt:lpstr>
      <vt:lpstr>Student Dissertation Committees</vt:lpstr>
      <vt:lpstr>Faculty Served on Same Committee</vt:lpstr>
      <vt:lpstr>Faculty Co-membership</vt:lpstr>
      <vt:lpstr>Flavor Network</vt:lpstr>
    </vt:vector>
  </TitlesOfParts>
  <Company>Pre-installed Company</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Notes for Network Analysis Class: 320.676 Thomas W. Valente  (fall, 1998) School of Public Health,Johns Hopkins University</dc:title>
  <dc:creator>William D. Davis</dc:creator>
  <cp:lastModifiedBy>Microsoft Office User</cp:lastModifiedBy>
  <cp:revision>452</cp:revision>
  <cp:lastPrinted>2018-01-29T17:07:59Z</cp:lastPrinted>
  <dcterms:created xsi:type="dcterms:W3CDTF">1998-08-17T10:34:07Z</dcterms:created>
  <dcterms:modified xsi:type="dcterms:W3CDTF">2019-01-27T04:08:41Z</dcterms:modified>
</cp:coreProperties>
</file>